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Sarabun"/>
      <p:regular r:id="rId22"/>
      <p:bold r:id="rId23"/>
      <p:italic r:id="rId24"/>
      <p:boldItalic r:id="rId25"/>
    </p:embeddedFont>
    <p:embeddedFont>
      <p:font typeface="Libre Baskerville"/>
      <p:regular r:id="rId26"/>
      <p:bold r:id="rId27"/>
      <p:italic r:id="rId28"/>
    </p:embeddedFont>
    <p:embeddedFont>
      <p:font typeface="Book Antiqu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g/ZLXLaaP+YnqdsA4J3onCFxqc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Sarabun-regular.fntdata"/><Relationship Id="rId21" Type="http://schemas.openxmlformats.org/officeDocument/2006/relationships/slide" Target="slides/slide17.xml"/><Relationship Id="rId24" Type="http://schemas.openxmlformats.org/officeDocument/2006/relationships/font" Target="fonts/Sarabun-italic.fntdata"/><Relationship Id="rId23" Type="http://schemas.openxmlformats.org/officeDocument/2006/relationships/font" Target="fonts/Sarabun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Baskerville-regular.fntdata"/><Relationship Id="rId25" Type="http://schemas.openxmlformats.org/officeDocument/2006/relationships/font" Target="fonts/Sarabun-boldItalic.fntdata"/><Relationship Id="rId28" Type="http://schemas.openxmlformats.org/officeDocument/2006/relationships/font" Target="fonts/LibreBaskerville-italic.fntdata"/><Relationship Id="rId27" Type="http://schemas.openxmlformats.org/officeDocument/2006/relationships/font" Target="fonts/LibreBaskervill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ookAntiqu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ookAntiqua-italic.fntdata"/><Relationship Id="rId30" Type="http://schemas.openxmlformats.org/officeDocument/2006/relationships/font" Target="fonts/BookAntiqua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BookAntiqu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22" Type="http://schemas.openxmlformats.org/officeDocument/2006/relationships/image" Target="../media/image23.png"/><Relationship Id="rId21" Type="http://schemas.openxmlformats.org/officeDocument/2006/relationships/image" Target="../media/image17.png"/><Relationship Id="rId24" Type="http://schemas.openxmlformats.org/officeDocument/2006/relationships/image" Target="../media/image25.png"/><Relationship Id="rId23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26" Type="http://schemas.openxmlformats.org/officeDocument/2006/relationships/image" Target="../media/image29.png"/><Relationship Id="rId25" Type="http://schemas.openxmlformats.org/officeDocument/2006/relationships/image" Target="../media/image20.png"/><Relationship Id="rId27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7.png"/><Relationship Id="rId11" Type="http://schemas.openxmlformats.org/officeDocument/2006/relationships/image" Target="../media/image32.png"/><Relationship Id="rId10" Type="http://schemas.openxmlformats.org/officeDocument/2006/relationships/image" Target="../media/image1.png"/><Relationship Id="rId13" Type="http://schemas.openxmlformats.org/officeDocument/2006/relationships/image" Target="../media/image9.png"/><Relationship Id="rId12" Type="http://schemas.openxmlformats.org/officeDocument/2006/relationships/image" Target="../media/image22.png"/><Relationship Id="rId15" Type="http://schemas.openxmlformats.org/officeDocument/2006/relationships/image" Target="../media/image2.png"/><Relationship Id="rId14" Type="http://schemas.openxmlformats.org/officeDocument/2006/relationships/image" Target="../media/image15.png"/><Relationship Id="rId17" Type="http://schemas.openxmlformats.org/officeDocument/2006/relationships/image" Target="../media/image10.png"/><Relationship Id="rId16" Type="http://schemas.openxmlformats.org/officeDocument/2006/relationships/image" Target="../media/image18.png"/><Relationship Id="rId19" Type="http://schemas.openxmlformats.org/officeDocument/2006/relationships/image" Target="../media/image14.png"/><Relationship Id="rId18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Relationship Id="rId11" Type="http://schemas.openxmlformats.org/officeDocument/2006/relationships/image" Target="../media/image79.png"/><Relationship Id="rId10" Type="http://schemas.openxmlformats.org/officeDocument/2006/relationships/image" Target="../media/image69.png"/><Relationship Id="rId13" Type="http://schemas.openxmlformats.org/officeDocument/2006/relationships/image" Target="../media/image9.png"/><Relationship Id="rId12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5" Type="http://schemas.openxmlformats.org/officeDocument/2006/relationships/image" Target="../media/image32.png"/><Relationship Id="rId6" Type="http://schemas.openxmlformats.org/officeDocument/2006/relationships/image" Target="../media/image5.png"/><Relationship Id="rId7" Type="http://schemas.openxmlformats.org/officeDocument/2006/relationships/image" Target="../media/image25.png"/><Relationship Id="rId8" Type="http://schemas.openxmlformats.org/officeDocument/2006/relationships/image" Target="../media/image53.png"/><Relationship Id="rId11" Type="http://schemas.openxmlformats.org/officeDocument/2006/relationships/image" Target="../media/image20.png"/><Relationship Id="rId10" Type="http://schemas.openxmlformats.org/officeDocument/2006/relationships/image" Target="../media/image30.png"/><Relationship Id="rId12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88.png"/><Relationship Id="rId8" Type="http://schemas.openxmlformats.org/officeDocument/2006/relationships/image" Target="../media/image86.png"/><Relationship Id="rId11" Type="http://schemas.openxmlformats.org/officeDocument/2006/relationships/image" Target="../media/image41.png"/><Relationship Id="rId10" Type="http://schemas.openxmlformats.org/officeDocument/2006/relationships/image" Target="../media/image8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57.png"/><Relationship Id="rId5" Type="http://schemas.openxmlformats.org/officeDocument/2006/relationships/image" Target="../media/image20.png"/><Relationship Id="rId6" Type="http://schemas.openxmlformats.org/officeDocument/2006/relationships/image" Target="../media/image64.png"/><Relationship Id="rId7" Type="http://schemas.openxmlformats.org/officeDocument/2006/relationships/image" Target="../media/image22.png"/><Relationship Id="rId8" Type="http://schemas.openxmlformats.org/officeDocument/2006/relationships/image" Target="../media/image13.png"/><Relationship Id="rId10" Type="http://schemas.openxmlformats.org/officeDocument/2006/relationships/image" Target="../media/image6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111.png"/><Relationship Id="rId5" Type="http://schemas.openxmlformats.org/officeDocument/2006/relationships/image" Target="../media/image17.png"/><Relationship Id="rId6" Type="http://schemas.openxmlformats.org/officeDocument/2006/relationships/image" Target="../media/image102.png"/><Relationship Id="rId7" Type="http://schemas.openxmlformats.org/officeDocument/2006/relationships/image" Target="../media/image12.png"/><Relationship Id="rId8" Type="http://schemas.openxmlformats.org/officeDocument/2006/relationships/image" Target="../media/image58.png"/><Relationship Id="rId11" Type="http://schemas.openxmlformats.org/officeDocument/2006/relationships/image" Target="../media/image63.png"/><Relationship Id="rId10" Type="http://schemas.openxmlformats.org/officeDocument/2006/relationships/image" Target="../media/image45.png"/><Relationship Id="rId1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0.png"/><Relationship Id="rId11" Type="http://schemas.openxmlformats.org/officeDocument/2006/relationships/image" Target="../media/image39.png"/><Relationship Id="rId10" Type="http://schemas.openxmlformats.org/officeDocument/2006/relationships/image" Target="../media/image35.png"/><Relationship Id="rId12" Type="http://schemas.openxmlformats.org/officeDocument/2006/relationships/image" Target="../media/image4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Relationship Id="rId11" Type="http://schemas.openxmlformats.org/officeDocument/2006/relationships/image" Target="../media/image79.png"/><Relationship Id="rId10" Type="http://schemas.openxmlformats.org/officeDocument/2006/relationships/image" Target="../media/image69.png"/><Relationship Id="rId13" Type="http://schemas.openxmlformats.org/officeDocument/2006/relationships/image" Target="../media/image9.png"/><Relationship Id="rId12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2.png"/><Relationship Id="rId4" Type="http://schemas.openxmlformats.org/officeDocument/2006/relationships/image" Target="../media/image53.png"/><Relationship Id="rId9" Type="http://schemas.openxmlformats.org/officeDocument/2006/relationships/image" Target="../media/image14.png"/><Relationship Id="rId5" Type="http://schemas.openxmlformats.org/officeDocument/2006/relationships/image" Target="../media/image46.png"/><Relationship Id="rId6" Type="http://schemas.openxmlformats.org/officeDocument/2006/relationships/image" Target="../media/image38.png"/><Relationship Id="rId7" Type="http://schemas.openxmlformats.org/officeDocument/2006/relationships/image" Target="../media/image29.png"/><Relationship Id="rId8" Type="http://schemas.openxmlformats.org/officeDocument/2006/relationships/image" Target="../media/image3.png"/><Relationship Id="rId11" Type="http://schemas.openxmlformats.org/officeDocument/2006/relationships/image" Target="../media/image154.png"/><Relationship Id="rId10" Type="http://schemas.openxmlformats.org/officeDocument/2006/relationships/image" Target="../media/image17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0.png"/><Relationship Id="rId11" Type="http://schemas.openxmlformats.org/officeDocument/2006/relationships/image" Target="../media/image39.png"/><Relationship Id="rId10" Type="http://schemas.openxmlformats.org/officeDocument/2006/relationships/image" Target="../media/image35.png"/><Relationship Id="rId12" Type="http://schemas.openxmlformats.org/officeDocument/2006/relationships/image" Target="../media/image4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2.png"/><Relationship Id="rId4" Type="http://schemas.openxmlformats.org/officeDocument/2006/relationships/image" Target="../media/image53.png"/><Relationship Id="rId9" Type="http://schemas.openxmlformats.org/officeDocument/2006/relationships/image" Target="../media/image14.png"/><Relationship Id="rId5" Type="http://schemas.openxmlformats.org/officeDocument/2006/relationships/image" Target="../media/image46.png"/><Relationship Id="rId6" Type="http://schemas.openxmlformats.org/officeDocument/2006/relationships/image" Target="../media/image38.png"/><Relationship Id="rId7" Type="http://schemas.openxmlformats.org/officeDocument/2006/relationships/image" Target="../media/image29.png"/><Relationship Id="rId8" Type="http://schemas.openxmlformats.org/officeDocument/2006/relationships/image" Target="../media/image3.png"/><Relationship Id="rId11" Type="http://schemas.openxmlformats.org/officeDocument/2006/relationships/image" Target="../media/image50.png"/><Relationship Id="rId10" Type="http://schemas.openxmlformats.org/officeDocument/2006/relationships/image" Target="../media/image17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4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63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0" Type="http://schemas.openxmlformats.org/officeDocument/2006/relationships/image" Target="../media/image6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57.png"/><Relationship Id="rId5" Type="http://schemas.openxmlformats.org/officeDocument/2006/relationships/image" Target="../media/image20.png"/><Relationship Id="rId6" Type="http://schemas.openxmlformats.org/officeDocument/2006/relationships/image" Target="../media/image64.png"/><Relationship Id="rId7" Type="http://schemas.openxmlformats.org/officeDocument/2006/relationships/image" Target="../media/image22.png"/><Relationship Id="rId8" Type="http://schemas.openxmlformats.org/officeDocument/2006/relationships/image" Target="../media/image13.png"/><Relationship Id="rId10" Type="http://schemas.openxmlformats.org/officeDocument/2006/relationships/image" Target="../media/image6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5" Type="http://schemas.openxmlformats.org/officeDocument/2006/relationships/image" Target="../media/image32.png"/><Relationship Id="rId6" Type="http://schemas.openxmlformats.org/officeDocument/2006/relationships/image" Target="../media/image5.png"/><Relationship Id="rId7" Type="http://schemas.openxmlformats.org/officeDocument/2006/relationships/image" Target="../media/image25.png"/><Relationship Id="rId8" Type="http://schemas.openxmlformats.org/officeDocument/2006/relationships/image" Target="../media/image53.png"/><Relationship Id="rId11" Type="http://schemas.openxmlformats.org/officeDocument/2006/relationships/image" Target="../media/image20.png"/><Relationship Id="rId10" Type="http://schemas.openxmlformats.org/officeDocument/2006/relationships/image" Target="../media/image30.png"/><Relationship Id="rId1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79.png"/><Relationship Id="rId4" Type="http://schemas.openxmlformats.org/officeDocument/2006/relationships/image" Target="../media/image38.png"/><Relationship Id="rId9" Type="http://schemas.openxmlformats.org/officeDocument/2006/relationships/image" Target="../media/image14.png"/><Relationship Id="rId5" Type="http://schemas.openxmlformats.org/officeDocument/2006/relationships/image" Target="../media/image29.png"/><Relationship Id="rId6" Type="http://schemas.openxmlformats.org/officeDocument/2006/relationships/image" Target="../media/image81.png"/><Relationship Id="rId7" Type="http://schemas.openxmlformats.org/officeDocument/2006/relationships/image" Target="../media/image3.png"/><Relationship Id="rId8" Type="http://schemas.openxmlformats.org/officeDocument/2006/relationships/image" Target="../media/image88.png"/><Relationship Id="rId11" Type="http://schemas.openxmlformats.org/officeDocument/2006/relationships/image" Target="../media/image17.png"/><Relationship Id="rId10" Type="http://schemas.openxmlformats.org/officeDocument/2006/relationships/image" Target="../media/image86.png"/><Relationship Id="rId13" Type="http://schemas.openxmlformats.org/officeDocument/2006/relationships/image" Target="../media/image89.png"/><Relationship Id="rId12" Type="http://schemas.openxmlformats.org/officeDocument/2006/relationships/image" Target="../media/image35.png"/><Relationship Id="rId14" Type="http://schemas.openxmlformats.org/officeDocument/2006/relationships/image" Target="../media/image4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63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0" Type="http://schemas.openxmlformats.org/officeDocument/2006/relationships/image" Target="../media/image6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111.png"/><Relationship Id="rId5" Type="http://schemas.openxmlformats.org/officeDocument/2006/relationships/image" Target="../media/image17.png"/><Relationship Id="rId6" Type="http://schemas.openxmlformats.org/officeDocument/2006/relationships/image" Target="../media/image102.png"/><Relationship Id="rId7" Type="http://schemas.openxmlformats.org/officeDocument/2006/relationships/image" Target="../media/image12.png"/><Relationship Id="rId8" Type="http://schemas.openxmlformats.org/officeDocument/2006/relationships/image" Target="../media/image58.png"/><Relationship Id="rId11" Type="http://schemas.openxmlformats.org/officeDocument/2006/relationships/image" Target="../media/image63.png"/><Relationship Id="rId10" Type="http://schemas.openxmlformats.org/officeDocument/2006/relationships/image" Target="../media/image45.png"/><Relationship Id="rId1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 showMasterSp="0">
  <p:cSld name="PPTMON 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544928" y="4716975"/>
            <a:ext cx="1303999" cy="295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9"/>
          <p:cNvPicPr preferRelativeResize="0"/>
          <p:nvPr/>
        </p:nvPicPr>
        <p:blipFill rotWithShape="1">
          <a:blip r:embed="rId3">
            <a:alphaModFix/>
          </a:blip>
          <a:srcRect b="0" l="0" r="34140" t="0"/>
          <a:stretch/>
        </p:blipFill>
        <p:spPr>
          <a:xfrm rot="5400000">
            <a:off x="3258628" y="4880153"/>
            <a:ext cx="1004157" cy="295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9"/>
          <p:cNvPicPr preferRelativeResize="0"/>
          <p:nvPr/>
        </p:nvPicPr>
        <p:blipFill rotWithShape="1">
          <a:blip r:embed="rId4">
            <a:alphaModFix/>
          </a:blip>
          <a:srcRect b="17031" l="0" r="0" t="0"/>
          <a:stretch/>
        </p:blipFill>
        <p:spPr>
          <a:xfrm>
            <a:off x="10065152" y="5058839"/>
            <a:ext cx="1762728" cy="179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/>
          <p:cNvPicPr preferRelativeResize="0"/>
          <p:nvPr/>
        </p:nvPicPr>
        <p:blipFill rotWithShape="1">
          <a:blip r:embed="rId5">
            <a:alphaModFix/>
          </a:blip>
          <a:srcRect b="0" l="0" r="31772" t="12894"/>
          <a:stretch/>
        </p:blipFill>
        <p:spPr>
          <a:xfrm>
            <a:off x="10748813" y="0"/>
            <a:ext cx="1443187" cy="148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9"/>
          <p:cNvPicPr preferRelativeResize="0"/>
          <p:nvPr/>
        </p:nvPicPr>
        <p:blipFill rotWithShape="1">
          <a:blip r:embed="rId6">
            <a:alphaModFix/>
          </a:blip>
          <a:srcRect b="54543" l="0" r="13901" t="0"/>
          <a:stretch/>
        </p:blipFill>
        <p:spPr>
          <a:xfrm rot="10800000">
            <a:off x="0" y="0"/>
            <a:ext cx="2107115" cy="119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9841" y="4774096"/>
            <a:ext cx="2135770" cy="190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9"/>
          <p:cNvPicPr preferRelativeResize="0"/>
          <p:nvPr/>
        </p:nvPicPr>
        <p:blipFill rotWithShape="1">
          <a:blip r:embed="rId8">
            <a:alphaModFix/>
          </a:blip>
          <a:srcRect b="28802" l="0" r="13640" t="0"/>
          <a:stretch/>
        </p:blipFill>
        <p:spPr>
          <a:xfrm>
            <a:off x="10676809" y="4774095"/>
            <a:ext cx="1515191" cy="208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9"/>
          <p:cNvPicPr preferRelativeResize="0"/>
          <p:nvPr/>
        </p:nvPicPr>
        <p:blipFill rotWithShape="1">
          <a:blip r:embed="rId9">
            <a:alphaModFix/>
          </a:blip>
          <a:srcRect b="0" l="12405" r="0" t="15842"/>
          <a:stretch/>
        </p:blipFill>
        <p:spPr>
          <a:xfrm>
            <a:off x="0" y="0"/>
            <a:ext cx="2726898" cy="133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9"/>
          <p:cNvPicPr preferRelativeResize="0"/>
          <p:nvPr/>
        </p:nvPicPr>
        <p:blipFill rotWithShape="1">
          <a:blip r:embed="rId10">
            <a:alphaModFix/>
          </a:blip>
          <a:srcRect b="0" l="53350" r="0" t="0"/>
          <a:stretch/>
        </p:blipFill>
        <p:spPr>
          <a:xfrm>
            <a:off x="0" y="4197972"/>
            <a:ext cx="883454" cy="172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9"/>
          <p:cNvPicPr preferRelativeResize="0"/>
          <p:nvPr/>
        </p:nvPicPr>
        <p:blipFill rotWithShape="1">
          <a:blip r:embed="rId11">
            <a:alphaModFix/>
          </a:blip>
          <a:srcRect b="0" l="0" r="43640" t="20215"/>
          <a:stretch/>
        </p:blipFill>
        <p:spPr>
          <a:xfrm>
            <a:off x="10535454" y="0"/>
            <a:ext cx="1656546" cy="116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788778" y="6191254"/>
            <a:ext cx="1118287" cy="59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9"/>
          <p:cNvPicPr preferRelativeResize="0"/>
          <p:nvPr/>
        </p:nvPicPr>
        <p:blipFill rotWithShape="1">
          <a:blip r:embed="rId13">
            <a:alphaModFix/>
          </a:blip>
          <a:srcRect b="0" l="57700" r="0" t="0"/>
          <a:stretch/>
        </p:blipFill>
        <p:spPr>
          <a:xfrm>
            <a:off x="0" y="1469796"/>
            <a:ext cx="447718" cy="76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9"/>
          <p:cNvPicPr preferRelativeResize="0"/>
          <p:nvPr/>
        </p:nvPicPr>
        <p:blipFill rotWithShape="1">
          <a:blip r:embed="rId14">
            <a:alphaModFix/>
          </a:blip>
          <a:srcRect b="0" l="0" r="37026" t="0"/>
          <a:stretch/>
        </p:blipFill>
        <p:spPr>
          <a:xfrm>
            <a:off x="11700679" y="2144068"/>
            <a:ext cx="491322" cy="93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3323078"/>
            <a:ext cx="1024665" cy="94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65278" y="5695826"/>
            <a:ext cx="621560" cy="79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9"/>
          <p:cNvPicPr preferRelativeResize="0"/>
          <p:nvPr/>
        </p:nvPicPr>
        <p:blipFill rotWithShape="1">
          <a:blip r:embed="rId17">
            <a:alphaModFix/>
          </a:blip>
          <a:srcRect b="0" l="0" r="0" t="62535"/>
          <a:stretch/>
        </p:blipFill>
        <p:spPr>
          <a:xfrm>
            <a:off x="8294769" y="-1"/>
            <a:ext cx="655369" cy="3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72424" y="5803036"/>
            <a:ext cx="959252" cy="87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9"/>
          <p:cNvPicPr preferRelativeResize="0"/>
          <p:nvPr/>
        </p:nvPicPr>
        <p:blipFill rotWithShape="1">
          <a:blip r:embed="rId19">
            <a:alphaModFix/>
          </a:blip>
          <a:srcRect b="27533" l="0" r="0" t="0"/>
          <a:stretch/>
        </p:blipFill>
        <p:spPr>
          <a:xfrm>
            <a:off x="9550844" y="6065379"/>
            <a:ext cx="1125965" cy="79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9"/>
          <p:cNvPicPr preferRelativeResize="0"/>
          <p:nvPr/>
        </p:nvPicPr>
        <p:blipFill rotWithShape="1">
          <a:blip r:embed="rId20">
            <a:alphaModFix/>
          </a:blip>
          <a:srcRect b="0" l="33383" r="0" t="0"/>
          <a:stretch/>
        </p:blipFill>
        <p:spPr>
          <a:xfrm>
            <a:off x="0" y="2340811"/>
            <a:ext cx="898460" cy="173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9"/>
          <p:cNvPicPr preferRelativeResize="0"/>
          <p:nvPr/>
        </p:nvPicPr>
        <p:blipFill rotWithShape="1">
          <a:blip r:embed="rId21">
            <a:alphaModFix/>
          </a:blip>
          <a:srcRect b="38293" l="0" r="0" t="0"/>
          <a:stretch/>
        </p:blipFill>
        <p:spPr>
          <a:xfrm flipH="1" rot="10800000">
            <a:off x="9178880" y="0"/>
            <a:ext cx="2078379" cy="116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9"/>
          <p:cNvPicPr preferRelativeResize="0"/>
          <p:nvPr/>
        </p:nvPicPr>
        <p:blipFill rotWithShape="1">
          <a:blip r:embed="rId22">
            <a:alphaModFix/>
          </a:blip>
          <a:srcRect b="20497" l="0" r="29217" t="0"/>
          <a:stretch/>
        </p:blipFill>
        <p:spPr>
          <a:xfrm>
            <a:off x="10996562" y="5186082"/>
            <a:ext cx="1195438" cy="167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9"/>
          <p:cNvPicPr preferRelativeResize="0"/>
          <p:nvPr/>
        </p:nvPicPr>
        <p:blipFill rotWithShape="1">
          <a:blip r:embed="rId23">
            <a:alphaModFix/>
          </a:blip>
          <a:srcRect b="0" l="0" r="17357" t="0"/>
          <a:stretch/>
        </p:blipFill>
        <p:spPr>
          <a:xfrm>
            <a:off x="10748813" y="2609588"/>
            <a:ext cx="1443187" cy="211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9"/>
          <p:cNvPicPr preferRelativeResize="0"/>
          <p:nvPr/>
        </p:nvPicPr>
        <p:blipFill rotWithShape="1">
          <a:blip r:embed="rId24">
            <a:alphaModFix/>
          </a:blip>
          <a:srcRect b="37684" l="0" r="0" t="0"/>
          <a:stretch/>
        </p:blipFill>
        <p:spPr>
          <a:xfrm>
            <a:off x="1245484" y="5524508"/>
            <a:ext cx="1516766" cy="133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9"/>
          <p:cNvPicPr preferRelativeResize="0"/>
          <p:nvPr/>
        </p:nvPicPr>
        <p:blipFill rotWithShape="1">
          <a:blip r:embed="rId25">
            <a:alphaModFix/>
          </a:blip>
          <a:srcRect b="0" l="14619" r="0" t="17129"/>
          <a:stretch/>
        </p:blipFill>
        <p:spPr>
          <a:xfrm>
            <a:off x="0" y="0"/>
            <a:ext cx="1025128" cy="191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9"/>
          <p:cNvPicPr preferRelativeResize="0"/>
          <p:nvPr/>
        </p:nvPicPr>
        <p:blipFill rotWithShape="1">
          <a:blip r:embed="rId26">
            <a:alphaModFix/>
          </a:blip>
          <a:srcRect b="0" l="0" r="0" t="35126"/>
          <a:stretch/>
        </p:blipFill>
        <p:spPr>
          <a:xfrm>
            <a:off x="7196418" y="0"/>
            <a:ext cx="2074280" cy="144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9"/>
          <p:cNvPicPr preferRelativeResize="0"/>
          <p:nvPr/>
        </p:nvPicPr>
        <p:blipFill rotWithShape="1">
          <a:blip r:embed="rId27">
            <a:alphaModFix/>
          </a:blip>
          <a:srcRect b="0" l="0" r="0" t="50000"/>
          <a:stretch/>
        </p:blipFill>
        <p:spPr>
          <a:xfrm>
            <a:off x="3676242" y="0"/>
            <a:ext cx="2500614" cy="122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bg>
      <p:bgPr>
        <a:solidFill>
          <a:srgbClr val="2B3CD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 rotWithShape="1">
          <a:blip r:embed="rId2">
            <a:alphaModFix/>
          </a:blip>
          <a:srcRect b="-4101" l="0" r="14042" t="8007"/>
          <a:stretch/>
        </p:blipFill>
        <p:spPr>
          <a:xfrm>
            <a:off x="10830634" y="0"/>
            <a:ext cx="1361366" cy="187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 rotWithShape="1">
          <a:blip r:embed="rId3">
            <a:alphaModFix/>
          </a:blip>
          <a:srcRect b="28802" l="0" r="13640" t="0"/>
          <a:stretch/>
        </p:blipFill>
        <p:spPr>
          <a:xfrm>
            <a:off x="10676809" y="4774095"/>
            <a:ext cx="1515191" cy="208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778" y="6191254"/>
            <a:ext cx="1118287" cy="59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5">
            <a:alphaModFix/>
          </a:blip>
          <a:srcRect b="27533" l="0" r="0" t="0"/>
          <a:stretch/>
        </p:blipFill>
        <p:spPr>
          <a:xfrm>
            <a:off x="9550844" y="6065379"/>
            <a:ext cx="1125965" cy="79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6">
            <a:alphaModFix/>
          </a:blip>
          <a:srcRect b="20497" l="0" r="29217" t="0"/>
          <a:stretch/>
        </p:blipFill>
        <p:spPr>
          <a:xfrm>
            <a:off x="10996562" y="5186082"/>
            <a:ext cx="1195438" cy="167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 rotWithShape="1">
          <a:blip r:embed="rId7">
            <a:alphaModFix/>
          </a:blip>
          <a:srcRect b="8491" l="0" r="12929" t="0"/>
          <a:stretch/>
        </p:blipFill>
        <p:spPr>
          <a:xfrm flipH="1">
            <a:off x="0" y="5279621"/>
            <a:ext cx="909671" cy="15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 rotWithShape="1">
          <a:blip r:embed="rId8">
            <a:alphaModFix/>
          </a:blip>
          <a:srcRect b="10685" l="15183" r="0" t="0"/>
          <a:stretch/>
        </p:blipFill>
        <p:spPr>
          <a:xfrm flipH="1" rot="5400000">
            <a:off x="498819" y="5527381"/>
            <a:ext cx="831800" cy="18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8675" y="5533541"/>
            <a:ext cx="466035" cy="42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7211" y="5736024"/>
            <a:ext cx="1204920" cy="10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 rotWithShape="1">
          <a:blip r:embed="rId11">
            <a:alphaModFix/>
          </a:blip>
          <a:srcRect b="25635" l="7524" r="0" t="2086"/>
          <a:stretch/>
        </p:blipFill>
        <p:spPr>
          <a:xfrm flipH="1" rot="-5400000">
            <a:off x="137898" y="-137896"/>
            <a:ext cx="1394638" cy="167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 rotWithShape="1">
          <a:blip r:embed="rId12">
            <a:alphaModFix/>
          </a:blip>
          <a:srcRect b="6533" l="7161" r="0" t="0"/>
          <a:stretch/>
        </p:blipFill>
        <p:spPr>
          <a:xfrm flipH="1" rot="10800000">
            <a:off x="0" y="0"/>
            <a:ext cx="1444863" cy="139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800000">
            <a:off x="11263811" y="250112"/>
            <a:ext cx="660939" cy="4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 rot="10800000">
            <a:off x="415231" y="94677"/>
            <a:ext cx="633330" cy="78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/>
          <p:nvPr>
            <p:ph idx="2" type="pic"/>
          </p:nvPr>
        </p:nvSpPr>
        <p:spPr>
          <a:xfrm>
            <a:off x="4315111" y="2605088"/>
            <a:ext cx="3561777" cy="1647824"/>
          </a:xfrm>
          <a:prstGeom prst="roundRect">
            <a:avLst>
              <a:gd fmla="val 9621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52" name="Google Shape;152;p29"/>
          <p:cNvSpPr/>
          <p:nvPr>
            <p:ph idx="3" type="pic"/>
          </p:nvPr>
        </p:nvSpPr>
        <p:spPr>
          <a:xfrm>
            <a:off x="4315111" y="4508500"/>
            <a:ext cx="3561777" cy="1647824"/>
          </a:xfrm>
          <a:prstGeom prst="roundRect">
            <a:avLst>
              <a:gd fmla="val 9621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 b="9330" l="0" r="5950" t="0"/>
          <a:stretch/>
        </p:blipFill>
        <p:spPr>
          <a:xfrm flipH="1" rot="10800000">
            <a:off x="11152929" y="-2"/>
            <a:ext cx="1039071" cy="1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b="8491" l="0" r="12929" t="0"/>
          <a:stretch/>
        </p:blipFill>
        <p:spPr>
          <a:xfrm rot="10800000">
            <a:off x="0" y="-2"/>
            <a:ext cx="909671" cy="15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 rotWithShape="1">
          <a:blip r:embed="rId4">
            <a:alphaModFix/>
          </a:blip>
          <a:srcRect b="10685" l="15183" r="0" t="0"/>
          <a:stretch/>
        </p:blipFill>
        <p:spPr>
          <a:xfrm rot="5400000">
            <a:off x="498819" y="-498820"/>
            <a:ext cx="831800" cy="18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1314" t="12266"/>
          <a:stretch/>
        </p:blipFill>
        <p:spPr>
          <a:xfrm>
            <a:off x="10594677" y="-1"/>
            <a:ext cx="1597323" cy="70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738675" y="898254"/>
            <a:ext cx="466035" cy="42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7">
            <a:alphaModFix/>
          </a:blip>
          <a:srcRect b="17936" l="0" r="0" t="0"/>
          <a:stretch/>
        </p:blipFill>
        <p:spPr>
          <a:xfrm flipH="1" rot="5400000">
            <a:off x="69809" y="5823961"/>
            <a:ext cx="884998" cy="102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 rotWithShape="1">
          <a:blip r:embed="rId8">
            <a:alphaModFix/>
          </a:blip>
          <a:srcRect b="13350" l="0" r="11335" t="0"/>
          <a:stretch/>
        </p:blipFill>
        <p:spPr>
          <a:xfrm flipH="1" rot="10800000">
            <a:off x="11612795" y="-2"/>
            <a:ext cx="579205" cy="111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307211" y="36550"/>
            <a:ext cx="1204920" cy="10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10">
            <a:alphaModFix/>
          </a:blip>
          <a:srcRect b="27976" l="0" r="43622" t="0"/>
          <a:stretch/>
        </p:blipFill>
        <p:spPr>
          <a:xfrm flipH="1" rot="-5400000">
            <a:off x="10430057" y="5096054"/>
            <a:ext cx="1327231" cy="219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11">
            <a:alphaModFix/>
          </a:blip>
          <a:srcRect b="0" l="0" r="0" t="1532"/>
          <a:stretch/>
        </p:blipFill>
        <p:spPr>
          <a:xfrm flipH="1" rot="10800000">
            <a:off x="10820997" y="4514848"/>
            <a:ext cx="1238352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12">
            <a:alphaModFix/>
          </a:blip>
          <a:srcRect b="0" l="1" r="40383" t="0"/>
          <a:stretch/>
        </p:blipFill>
        <p:spPr>
          <a:xfrm rot="5400000">
            <a:off x="9512044" y="6374700"/>
            <a:ext cx="510519" cy="45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/>
          <p:nvPr>
            <p:ph idx="4" type="pic"/>
          </p:nvPr>
        </p:nvSpPr>
        <p:spPr>
          <a:xfrm>
            <a:off x="4315111" y="701676"/>
            <a:ext cx="3561777" cy="1647824"/>
          </a:xfrm>
          <a:prstGeom prst="roundRect">
            <a:avLst>
              <a:gd fmla="val 9621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bg>
      <p:bgPr>
        <a:solidFill>
          <a:srgbClr val="FBA718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 b="0" l="0" r="0" t="13944"/>
          <a:stretch/>
        </p:blipFill>
        <p:spPr>
          <a:xfrm flipH="1" rot="10800000">
            <a:off x="10313152" y="5955087"/>
            <a:ext cx="999152" cy="92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0" l="0" r="20906" t="35158"/>
          <a:stretch/>
        </p:blipFill>
        <p:spPr>
          <a:xfrm flipH="1" rot="10800000">
            <a:off x="11378325" y="6285814"/>
            <a:ext cx="813675" cy="59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1246283" y="5955087"/>
            <a:ext cx="766768" cy="74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5">
            <a:alphaModFix/>
          </a:blip>
          <a:srcRect b="25635" l="7524" r="0" t="2086"/>
          <a:stretch/>
        </p:blipFill>
        <p:spPr>
          <a:xfrm rot="5400000">
            <a:off x="10659465" y="-114706"/>
            <a:ext cx="1394638" cy="167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6">
            <a:alphaModFix/>
          </a:blip>
          <a:srcRect b="6533" l="7161" r="0" t="0"/>
          <a:stretch/>
        </p:blipFill>
        <p:spPr>
          <a:xfrm rot="10800000">
            <a:off x="11020228" y="23191"/>
            <a:ext cx="1171773" cy="113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0206647" y="428740"/>
            <a:ext cx="660939" cy="4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1143440" y="117867"/>
            <a:ext cx="633330" cy="78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 rotWithShape="1">
          <a:blip r:embed="rId9">
            <a:alphaModFix/>
          </a:blip>
          <a:srcRect b="20515" l="0" r="8301" t="0"/>
          <a:stretch/>
        </p:blipFill>
        <p:spPr>
          <a:xfrm rot="10800000">
            <a:off x="0" y="0"/>
            <a:ext cx="1891405" cy="159483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>
            <p:ph idx="2" type="pic"/>
          </p:nvPr>
        </p:nvSpPr>
        <p:spPr>
          <a:xfrm>
            <a:off x="673101" y="609600"/>
            <a:ext cx="4533900" cy="5638780"/>
          </a:xfrm>
          <a:prstGeom prst="roundRect">
            <a:avLst>
              <a:gd fmla="val 7384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75" name="Google Shape;175;p30"/>
          <p:cNvPicPr preferRelativeResize="0"/>
          <p:nvPr/>
        </p:nvPicPr>
        <p:blipFill rotWithShape="1">
          <a:blip r:embed="rId10">
            <a:alphaModFix/>
          </a:blip>
          <a:srcRect b="0" l="20316" r="0" t="1418"/>
          <a:stretch/>
        </p:blipFill>
        <p:spPr>
          <a:xfrm flipH="1" rot="-5400000">
            <a:off x="753311" y="-753310"/>
            <a:ext cx="1295835" cy="280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11">
            <a:alphaModFix/>
          </a:blip>
          <a:srcRect b="13086" l="0" r="11172" t="0"/>
          <a:stretch/>
        </p:blipFill>
        <p:spPr>
          <a:xfrm rot="10800000">
            <a:off x="0" y="0"/>
            <a:ext cx="1065532" cy="138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b="54543" l="0" r="13901" t="0"/>
          <a:stretch/>
        </p:blipFill>
        <p:spPr>
          <a:xfrm rot="10800000">
            <a:off x="0" y="0"/>
            <a:ext cx="2107115" cy="119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0" l="12405" r="0" t="15842"/>
          <a:stretch/>
        </p:blipFill>
        <p:spPr>
          <a:xfrm>
            <a:off x="0" y="0"/>
            <a:ext cx="2726898" cy="133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4">
            <a:alphaModFix/>
          </a:blip>
          <a:srcRect b="0" l="57700" r="0" t="0"/>
          <a:stretch/>
        </p:blipFill>
        <p:spPr>
          <a:xfrm>
            <a:off x="0" y="1469796"/>
            <a:ext cx="447718" cy="76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5">
            <a:alphaModFix/>
          </a:blip>
          <a:srcRect b="0" l="14619" r="0" t="17129"/>
          <a:stretch/>
        </p:blipFill>
        <p:spPr>
          <a:xfrm>
            <a:off x="0" y="0"/>
            <a:ext cx="1025128" cy="191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 rotWithShape="1">
          <a:blip r:embed="rId6">
            <a:alphaModFix/>
          </a:blip>
          <a:srcRect b="0" l="0" r="13655" t="50000"/>
          <a:stretch/>
        </p:blipFill>
        <p:spPr>
          <a:xfrm>
            <a:off x="10032906" y="0"/>
            <a:ext cx="2159094" cy="122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31"/>
          <p:cNvGrpSpPr/>
          <p:nvPr/>
        </p:nvGrpSpPr>
        <p:grpSpPr>
          <a:xfrm flipH="1">
            <a:off x="10049780" y="4651549"/>
            <a:ext cx="2142220" cy="2206451"/>
            <a:chOff x="0" y="4651549"/>
            <a:chExt cx="2142220" cy="2206451"/>
          </a:xfrm>
        </p:grpSpPr>
        <p:pic>
          <p:nvPicPr>
            <p:cNvPr id="184" name="Google Shape;184;p31"/>
            <p:cNvPicPr preferRelativeResize="0"/>
            <p:nvPr/>
          </p:nvPicPr>
          <p:blipFill rotWithShape="1">
            <a:blip r:embed="rId7">
              <a:alphaModFix/>
            </a:blip>
            <a:srcRect b="0" l="0" r="21763" t="0"/>
            <a:stretch/>
          </p:blipFill>
          <p:spPr>
            <a:xfrm flipH="1">
              <a:off x="0" y="4651549"/>
              <a:ext cx="670017" cy="456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1"/>
            <p:cNvPicPr preferRelativeResize="0"/>
            <p:nvPr/>
          </p:nvPicPr>
          <p:blipFill rotWithShape="1">
            <a:blip r:embed="rId8">
              <a:alphaModFix/>
            </a:blip>
            <a:srcRect b="12748" l="10690" r="0" t="0"/>
            <a:stretch/>
          </p:blipFill>
          <p:spPr>
            <a:xfrm>
              <a:off x="0" y="5166704"/>
              <a:ext cx="2142220" cy="169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1"/>
            <p:cNvPicPr preferRelativeResize="0"/>
            <p:nvPr/>
          </p:nvPicPr>
          <p:blipFill rotWithShape="1">
            <a:blip r:embed="rId9">
              <a:alphaModFix/>
            </a:blip>
            <a:srcRect b="24009" l="0" r="0" t="0"/>
            <a:stretch/>
          </p:blipFill>
          <p:spPr>
            <a:xfrm>
              <a:off x="438138" y="5406645"/>
              <a:ext cx="1508965" cy="14513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" name="Google Shape;187;p31"/>
          <p:cNvPicPr preferRelativeResize="0"/>
          <p:nvPr/>
        </p:nvPicPr>
        <p:blipFill rotWithShape="1">
          <a:blip r:embed="rId10">
            <a:alphaModFix/>
          </a:blip>
          <a:srcRect b="0" l="0" r="31772" t="12894"/>
          <a:stretch/>
        </p:blipFill>
        <p:spPr>
          <a:xfrm rot="10800000">
            <a:off x="0" y="5368963"/>
            <a:ext cx="1443187" cy="148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/>
          <p:nvPr>
            <p:ph idx="2" type="pic"/>
          </p:nvPr>
        </p:nvSpPr>
        <p:spPr>
          <a:xfrm>
            <a:off x="3971762" y="1579602"/>
            <a:ext cx="1691690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9" name="Google Shape;189;p31"/>
          <p:cNvSpPr/>
          <p:nvPr>
            <p:ph idx="3" type="pic"/>
          </p:nvPr>
        </p:nvSpPr>
        <p:spPr>
          <a:xfrm>
            <a:off x="1394410" y="1579602"/>
            <a:ext cx="1691690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0" name="Google Shape;190;p31"/>
          <p:cNvSpPr/>
          <p:nvPr>
            <p:ph idx="4" type="pic"/>
          </p:nvPr>
        </p:nvSpPr>
        <p:spPr>
          <a:xfrm>
            <a:off x="9126466" y="1579602"/>
            <a:ext cx="1691690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1" name="Google Shape;191;p31"/>
          <p:cNvSpPr/>
          <p:nvPr>
            <p:ph idx="5" type="pic"/>
          </p:nvPr>
        </p:nvSpPr>
        <p:spPr>
          <a:xfrm>
            <a:off x="6549114" y="1579602"/>
            <a:ext cx="1691690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bg>
      <p:bgPr>
        <a:solidFill>
          <a:srgbClr val="FF5B45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 rotWithShape="1">
          <a:blip r:embed="rId2">
            <a:alphaModFix/>
          </a:blip>
          <a:srcRect b="0" l="0" r="31772" t="12894"/>
          <a:stretch/>
        </p:blipFill>
        <p:spPr>
          <a:xfrm flipH="1" rot="10800000">
            <a:off x="10748813" y="5368963"/>
            <a:ext cx="1443187" cy="148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43640" t="20215"/>
          <a:stretch/>
        </p:blipFill>
        <p:spPr>
          <a:xfrm flipH="1" rot="10800000">
            <a:off x="10535454" y="5696912"/>
            <a:ext cx="1656546" cy="116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4">
            <a:alphaModFix/>
          </a:blip>
          <a:srcRect b="0" l="0" r="0" t="62535"/>
          <a:stretch/>
        </p:blipFill>
        <p:spPr>
          <a:xfrm flipH="1" rot="10800000">
            <a:off x="8294769" y="6489699"/>
            <a:ext cx="655369" cy="3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 rotWithShape="1">
          <a:blip r:embed="rId5">
            <a:alphaModFix/>
          </a:blip>
          <a:srcRect b="38293" l="0" r="0" t="0"/>
          <a:stretch/>
        </p:blipFill>
        <p:spPr>
          <a:xfrm>
            <a:off x="9178880" y="5696911"/>
            <a:ext cx="2078379" cy="116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 rotWithShape="1">
          <a:blip r:embed="rId6">
            <a:alphaModFix/>
          </a:blip>
          <a:srcRect b="0" l="0" r="0" t="35126"/>
          <a:stretch/>
        </p:blipFill>
        <p:spPr>
          <a:xfrm flipH="1" rot="10800000">
            <a:off x="7196418" y="5408611"/>
            <a:ext cx="2074280" cy="144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32"/>
          <p:cNvGrpSpPr/>
          <p:nvPr/>
        </p:nvGrpSpPr>
        <p:grpSpPr>
          <a:xfrm flipH="1">
            <a:off x="0" y="5719606"/>
            <a:ext cx="1118874" cy="1138394"/>
            <a:chOff x="2306497" y="5719606"/>
            <a:chExt cx="1118874" cy="1138394"/>
          </a:xfrm>
        </p:grpSpPr>
        <p:pic>
          <p:nvPicPr>
            <p:cNvPr id="199" name="Google Shape;199;p32"/>
            <p:cNvPicPr preferRelativeResize="0"/>
            <p:nvPr/>
          </p:nvPicPr>
          <p:blipFill rotWithShape="1">
            <a:blip r:embed="rId7">
              <a:alphaModFix/>
            </a:blip>
            <a:srcRect b="10338" l="0" r="18713" t="0"/>
            <a:stretch/>
          </p:blipFill>
          <p:spPr>
            <a:xfrm>
              <a:off x="2467158" y="5719606"/>
              <a:ext cx="958213" cy="113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2"/>
            <p:cNvPicPr preferRelativeResize="0"/>
            <p:nvPr/>
          </p:nvPicPr>
          <p:blipFill rotWithShape="1">
            <a:blip r:embed="rId8">
              <a:alphaModFix/>
            </a:blip>
            <a:srcRect b="36478" l="0" r="0" t="0"/>
            <a:stretch/>
          </p:blipFill>
          <p:spPr>
            <a:xfrm>
              <a:off x="2306497" y="5990924"/>
              <a:ext cx="1018319" cy="867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32"/>
          <p:cNvPicPr preferRelativeResize="0"/>
          <p:nvPr/>
        </p:nvPicPr>
        <p:blipFill rotWithShape="1">
          <a:blip r:embed="rId9">
            <a:alphaModFix/>
          </a:blip>
          <a:srcRect b="0" l="0" r="17409" t="27833"/>
          <a:stretch/>
        </p:blipFill>
        <p:spPr>
          <a:xfrm flipH="1">
            <a:off x="0" y="-1"/>
            <a:ext cx="1326708" cy="11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10">
            <a:alphaModFix/>
          </a:blip>
          <a:srcRect b="0" l="0" r="8046" t="19133"/>
          <a:stretch/>
        </p:blipFill>
        <p:spPr>
          <a:xfrm flipH="1">
            <a:off x="0" y="0"/>
            <a:ext cx="1662763" cy="12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433999" y="308725"/>
            <a:ext cx="950693" cy="96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 rotWithShape="1">
          <a:blip r:embed="rId12">
            <a:alphaModFix/>
          </a:blip>
          <a:srcRect b="0" l="0" r="20906" t="35158"/>
          <a:stretch/>
        </p:blipFill>
        <p:spPr>
          <a:xfrm>
            <a:off x="10843151" y="0"/>
            <a:ext cx="1348849" cy="98697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/>
          <p:nvPr>
            <p:ph idx="2" type="pic"/>
          </p:nvPr>
        </p:nvSpPr>
        <p:spPr>
          <a:xfrm>
            <a:off x="2197519" y="884974"/>
            <a:ext cx="2392726" cy="23927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6" name="Google Shape;206;p32"/>
          <p:cNvSpPr/>
          <p:nvPr>
            <p:ph idx="3" type="pic"/>
          </p:nvPr>
        </p:nvSpPr>
        <p:spPr>
          <a:xfrm>
            <a:off x="-845847" y="1579602"/>
            <a:ext cx="1691690" cy="16916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0" l="0" r="34140" t="0"/>
          <a:stretch/>
        </p:blipFill>
        <p:spPr>
          <a:xfrm rot="5400000">
            <a:off x="1879154" y="4880153"/>
            <a:ext cx="1004157" cy="295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b="0" l="8312" r="0" t="0"/>
          <a:stretch/>
        </p:blipFill>
        <p:spPr>
          <a:xfrm>
            <a:off x="-1" y="4774096"/>
            <a:ext cx="1958239" cy="190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804" y="5695826"/>
            <a:ext cx="621560" cy="79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63" y="4596393"/>
            <a:ext cx="959252" cy="87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 rotWithShape="1">
          <a:blip r:embed="rId6">
            <a:alphaModFix/>
          </a:blip>
          <a:srcRect b="37684" l="8834" r="0" t="0"/>
          <a:stretch/>
        </p:blipFill>
        <p:spPr>
          <a:xfrm>
            <a:off x="-2" y="5524508"/>
            <a:ext cx="1382778" cy="133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6">
            <a:alphaModFix/>
          </a:blip>
          <a:srcRect b="17936" l="0" r="0" t="0"/>
          <a:stretch/>
        </p:blipFill>
        <p:spPr>
          <a:xfrm rot="5400000">
            <a:off x="69809" y="9423"/>
            <a:ext cx="884998" cy="102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7">
            <a:alphaModFix/>
          </a:blip>
          <a:srcRect b="27976" l="0" r="43622" t="0"/>
          <a:stretch/>
        </p:blipFill>
        <p:spPr>
          <a:xfrm rot="-5400000">
            <a:off x="10430057" y="-434716"/>
            <a:ext cx="1327231" cy="219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8">
            <a:alphaModFix/>
          </a:blip>
          <a:srcRect b="0" l="0" r="0" t="1532"/>
          <a:stretch/>
        </p:blipFill>
        <p:spPr>
          <a:xfrm>
            <a:off x="10820997" y="0"/>
            <a:ext cx="1238352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9">
            <a:alphaModFix/>
          </a:blip>
          <a:srcRect b="0" l="1" r="40383" t="0"/>
          <a:stretch/>
        </p:blipFill>
        <p:spPr>
          <a:xfrm flipH="1" rot="5400000">
            <a:off x="9512044" y="27221"/>
            <a:ext cx="510519" cy="45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10">
            <a:alphaModFix/>
          </a:blip>
          <a:srcRect b="20515" l="0" r="8301" t="0"/>
          <a:stretch/>
        </p:blipFill>
        <p:spPr>
          <a:xfrm>
            <a:off x="10300596" y="5286356"/>
            <a:ext cx="1891405" cy="159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11">
            <a:alphaModFix/>
          </a:blip>
          <a:srcRect b="0" l="20316" r="0" t="1418"/>
          <a:stretch/>
        </p:blipFill>
        <p:spPr>
          <a:xfrm flipH="1" rot="5400000">
            <a:off x="10142854" y="4799860"/>
            <a:ext cx="1295835" cy="280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9209" y="5254171"/>
            <a:ext cx="1199581" cy="159483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/>
          <p:nvPr>
            <p:ph idx="2" type="pic"/>
          </p:nvPr>
        </p:nvSpPr>
        <p:spPr>
          <a:xfrm>
            <a:off x="2048152" y="748842"/>
            <a:ext cx="2422446" cy="5256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bg>
      <p:bgPr>
        <a:solidFill>
          <a:srgbClr val="2B3CD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2">
            <a:alphaModFix/>
          </a:blip>
          <a:srcRect b="-4101" l="0" r="14042" t="8007"/>
          <a:stretch/>
        </p:blipFill>
        <p:spPr>
          <a:xfrm>
            <a:off x="10830634" y="0"/>
            <a:ext cx="1361366" cy="187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3">
            <a:alphaModFix/>
          </a:blip>
          <a:srcRect b="28802" l="0" r="13640" t="0"/>
          <a:stretch/>
        </p:blipFill>
        <p:spPr>
          <a:xfrm>
            <a:off x="10676809" y="4774095"/>
            <a:ext cx="1515191" cy="208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778" y="6191254"/>
            <a:ext cx="1118287" cy="59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5">
            <a:alphaModFix/>
          </a:blip>
          <a:srcRect b="27533" l="0" r="0" t="0"/>
          <a:stretch/>
        </p:blipFill>
        <p:spPr>
          <a:xfrm>
            <a:off x="9550844" y="6065379"/>
            <a:ext cx="1125965" cy="79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6">
            <a:alphaModFix/>
          </a:blip>
          <a:srcRect b="20497" l="0" r="29217" t="0"/>
          <a:stretch/>
        </p:blipFill>
        <p:spPr>
          <a:xfrm>
            <a:off x="10996562" y="5186082"/>
            <a:ext cx="1195438" cy="167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 rotWithShape="1">
          <a:blip r:embed="rId7">
            <a:alphaModFix/>
          </a:blip>
          <a:srcRect b="8491" l="0" r="12929" t="0"/>
          <a:stretch/>
        </p:blipFill>
        <p:spPr>
          <a:xfrm flipH="1">
            <a:off x="0" y="5279621"/>
            <a:ext cx="909671" cy="15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 rotWithShape="1">
          <a:blip r:embed="rId8">
            <a:alphaModFix/>
          </a:blip>
          <a:srcRect b="10685" l="15183" r="0" t="0"/>
          <a:stretch/>
        </p:blipFill>
        <p:spPr>
          <a:xfrm flipH="1" rot="5400000">
            <a:off x="498819" y="5527381"/>
            <a:ext cx="831800" cy="18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8675" y="5533541"/>
            <a:ext cx="466035" cy="42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7211" y="5736024"/>
            <a:ext cx="1204920" cy="10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11">
            <a:alphaModFix/>
          </a:blip>
          <a:srcRect b="25635" l="7524" r="0" t="2086"/>
          <a:stretch/>
        </p:blipFill>
        <p:spPr>
          <a:xfrm flipH="1" rot="-5400000">
            <a:off x="137898" y="-137896"/>
            <a:ext cx="1394638" cy="167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12">
            <a:alphaModFix/>
          </a:blip>
          <a:srcRect b="6533" l="7161" r="0" t="0"/>
          <a:stretch/>
        </p:blipFill>
        <p:spPr>
          <a:xfrm flipH="1" rot="10800000">
            <a:off x="0" y="0"/>
            <a:ext cx="1444863" cy="139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800000">
            <a:off x="11263811" y="250112"/>
            <a:ext cx="660939" cy="4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 rot="10800000">
            <a:off x="415231" y="94677"/>
            <a:ext cx="633330" cy="78668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>
            <p:ph idx="2" type="pic"/>
          </p:nvPr>
        </p:nvSpPr>
        <p:spPr>
          <a:xfrm>
            <a:off x="1388257" y="715953"/>
            <a:ext cx="3997870" cy="5332422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bg>
      <p:bgPr>
        <a:solidFill>
          <a:srgbClr val="FBA718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 rotWithShape="1">
          <a:blip r:embed="rId2">
            <a:alphaModFix/>
          </a:blip>
          <a:srcRect b="9330" l="0" r="5950" t="0"/>
          <a:stretch/>
        </p:blipFill>
        <p:spPr>
          <a:xfrm>
            <a:off x="10949837" y="5384801"/>
            <a:ext cx="1242164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1314" t="12266"/>
          <a:stretch/>
        </p:blipFill>
        <p:spPr>
          <a:xfrm flipH="1" rot="10800000">
            <a:off x="10282471" y="6017459"/>
            <a:ext cx="1909530" cy="84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 b="13350" l="0" r="11335" t="0"/>
          <a:stretch/>
        </p:blipFill>
        <p:spPr>
          <a:xfrm>
            <a:off x="11499587" y="5529421"/>
            <a:ext cx="692414" cy="132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5">
            <a:alphaModFix/>
          </a:blip>
          <a:srcRect b="0" l="15159" r="0" t="14197"/>
          <a:stretch/>
        </p:blipFill>
        <p:spPr>
          <a:xfrm>
            <a:off x="0" y="0"/>
            <a:ext cx="1082215" cy="105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6">
            <a:alphaModFix/>
          </a:blip>
          <a:srcRect b="0" l="25701" r="0" t="9517"/>
          <a:stretch/>
        </p:blipFill>
        <p:spPr>
          <a:xfrm>
            <a:off x="0" y="0"/>
            <a:ext cx="746410" cy="76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7">
            <a:alphaModFix/>
          </a:blip>
          <a:srcRect b="0" l="0" r="0" t="13944"/>
          <a:stretch/>
        </p:blipFill>
        <p:spPr>
          <a:xfrm>
            <a:off x="10313152" y="0"/>
            <a:ext cx="999152" cy="92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8">
            <a:alphaModFix/>
          </a:blip>
          <a:srcRect b="0" l="0" r="20906" t="35158"/>
          <a:stretch/>
        </p:blipFill>
        <p:spPr>
          <a:xfrm>
            <a:off x="11378325" y="0"/>
            <a:ext cx="813675" cy="59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46283" y="181244"/>
            <a:ext cx="766768" cy="74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0162" y="188727"/>
            <a:ext cx="1009743" cy="91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11">
            <a:alphaModFix/>
          </a:blip>
          <a:srcRect b="23720" l="41840" r="0" t="0"/>
          <a:stretch/>
        </p:blipFill>
        <p:spPr>
          <a:xfrm>
            <a:off x="0" y="5403940"/>
            <a:ext cx="1242165" cy="145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 rotWithShape="1">
          <a:blip r:embed="rId12">
            <a:alphaModFix/>
          </a:blip>
          <a:srcRect b="13480" l="53350" r="0" t="0"/>
          <a:stretch/>
        </p:blipFill>
        <p:spPr>
          <a:xfrm flipH="1" rot="5400000">
            <a:off x="303095" y="5671449"/>
            <a:ext cx="883454" cy="14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5400000">
            <a:off x="1377587" y="5871046"/>
            <a:ext cx="1024665" cy="94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 rotWithShape="1">
          <a:blip r:embed="rId14">
            <a:alphaModFix/>
          </a:blip>
          <a:srcRect b="0" l="33383" r="0" t="0"/>
          <a:stretch/>
        </p:blipFill>
        <p:spPr>
          <a:xfrm flipH="1" rot="5400000">
            <a:off x="2030562" y="5541754"/>
            <a:ext cx="898460" cy="173403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/>
          <p:nvPr>
            <p:ph idx="2" type="pic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0"/>
          <p:cNvPicPr preferRelativeResize="0"/>
          <p:nvPr/>
        </p:nvPicPr>
        <p:blipFill rotWithShape="1">
          <a:blip r:embed="rId2">
            <a:alphaModFix/>
          </a:blip>
          <a:srcRect b="0" l="0" r="34140" t="0"/>
          <a:stretch/>
        </p:blipFill>
        <p:spPr>
          <a:xfrm rot="5400000">
            <a:off x="1529422" y="5590560"/>
            <a:ext cx="643483" cy="189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0"/>
          <p:cNvPicPr preferRelativeResize="0"/>
          <p:nvPr/>
        </p:nvPicPr>
        <p:blipFill rotWithShape="1">
          <a:blip r:embed="rId3">
            <a:alphaModFix/>
          </a:blip>
          <a:srcRect b="0" l="8312" r="0" t="0"/>
          <a:stretch/>
        </p:blipFill>
        <p:spPr>
          <a:xfrm>
            <a:off x="-1" y="5334267"/>
            <a:ext cx="1382777" cy="134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804" y="5695826"/>
            <a:ext cx="621560" cy="79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066" y="5156568"/>
            <a:ext cx="620211" cy="56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0"/>
          <p:cNvPicPr preferRelativeResize="0"/>
          <p:nvPr/>
        </p:nvPicPr>
        <p:blipFill rotWithShape="1">
          <a:blip r:embed="rId6">
            <a:alphaModFix/>
          </a:blip>
          <a:srcRect b="37684" l="8834" r="0" t="0"/>
          <a:stretch/>
        </p:blipFill>
        <p:spPr>
          <a:xfrm>
            <a:off x="-2" y="5524508"/>
            <a:ext cx="1382778" cy="133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0"/>
          <p:cNvPicPr preferRelativeResize="0"/>
          <p:nvPr/>
        </p:nvPicPr>
        <p:blipFill rotWithShape="1">
          <a:blip r:embed="rId6">
            <a:alphaModFix/>
          </a:blip>
          <a:srcRect b="17936" l="0" r="0" t="0"/>
          <a:stretch/>
        </p:blipFill>
        <p:spPr>
          <a:xfrm rot="5400000">
            <a:off x="69809" y="9423"/>
            <a:ext cx="884998" cy="102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0"/>
          <p:cNvPicPr preferRelativeResize="0"/>
          <p:nvPr/>
        </p:nvPicPr>
        <p:blipFill rotWithShape="1">
          <a:blip r:embed="rId7">
            <a:alphaModFix/>
          </a:blip>
          <a:srcRect b="27976" l="0" r="43622" t="0"/>
          <a:stretch/>
        </p:blipFill>
        <p:spPr>
          <a:xfrm rot="-5400000">
            <a:off x="10430057" y="-434716"/>
            <a:ext cx="1327231" cy="219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0"/>
          <p:cNvPicPr preferRelativeResize="0"/>
          <p:nvPr/>
        </p:nvPicPr>
        <p:blipFill rotWithShape="1">
          <a:blip r:embed="rId8">
            <a:alphaModFix/>
          </a:blip>
          <a:srcRect b="0" l="0" r="0" t="1532"/>
          <a:stretch/>
        </p:blipFill>
        <p:spPr>
          <a:xfrm>
            <a:off x="10820997" y="0"/>
            <a:ext cx="1238352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0"/>
          <p:cNvPicPr preferRelativeResize="0"/>
          <p:nvPr/>
        </p:nvPicPr>
        <p:blipFill rotWithShape="1">
          <a:blip r:embed="rId9">
            <a:alphaModFix/>
          </a:blip>
          <a:srcRect b="0" l="1" r="40383" t="0"/>
          <a:stretch/>
        </p:blipFill>
        <p:spPr>
          <a:xfrm flipH="1" rot="5400000">
            <a:off x="9512044" y="27221"/>
            <a:ext cx="510519" cy="45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0"/>
          <p:cNvPicPr preferRelativeResize="0"/>
          <p:nvPr/>
        </p:nvPicPr>
        <p:blipFill rotWithShape="1">
          <a:blip r:embed="rId10">
            <a:alphaModFix/>
          </a:blip>
          <a:srcRect b="20515" l="0" r="8301" t="0"/>
          <a:stretch/>
        </p:blipFill>
        <p:spPr>
          <a:xfrm>
            <a:off x="10300596" y="5286356"/>
            <a:ext cx="1891405" cy="159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0"/>
          <p:cNvPicPr preferRelativeResize="0"/>
          <p:nvPr/>
        </p:nvPicPr>
        <p:blipFill rotWithShape="1">
          <a:blip r:embed="rId11">
            <a:alphaModFix/>
          </a:blip>
          <a:srcRect b="0" l="20316" r="0" t="1418"/>
          <a:stretch/>
        </p:blipFill>
        <p:spPr>
          <a:xfrm flipH="1" rot="5400000">
            <a:off x="10142854" y="4799860"/>
            <a:ext cx="1295835" cy="280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69209" y="5254171"/>
            <a:ext cx="1199581" cy="15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1"/>
          <p:cNvPicPr preferRelativeResize="0"/>
          <p:nvPr/>
        </p:nvPicPr>
        <p:blipFill rotWithShape="1">
          <a:blip r:embed="rId2">
            <a:alphaModFix/>
          </a:blip>
          <a:srcRect b="9330" l="0" r="5950" t="0"/>
          <a:stretch/>
        </p:blipFill>
        <p:spPr>
          <a:xfrm>
            <a:off x="10949837" y="5384801"/>
            <a:ext cx="1242164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1"/>
          <p:cNvPicPr preferRelativeResize="0"/>
          <p:nvPr/>
        </p:nvPicPr>
        <p:blipFill rotWithShape="1">
          <a:blip r:embed="rId3">
            <a:alphaModFix/>
          </a:blip>
          <a:srcRect b="0" l="0" r="1314" t="12266"/>
          <a:stretch/>
        </p:blipFill>
        <p:spPr>
          <a:xfrm flipH="1" rot="10800000">
            <a:off x="10282471" y="6017459"/>
            <a:ext cx="1909530" cy="84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1"/>
          <p:cNvPicPr preferRelativeResize="0"/>
          <p:nvPr/>
        </p:nvPicPr>
        <p:blipFill rotWithShape="1">
          <a:blip r:embed="rId4">
            <a:alphaModFix/>
          </a:blip>
          <a:srcRect b="13350" l="0" r="11335" t="0"/>
          <a:stretch/>
        </p:blipFill>
        <p:spPr>
          <a:xfrm>
            <a:off x="11499587" y="5529421"/>
            <a:ext cx="692414" cy="132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1"/>
          <p:cNvPicPr preferRelativeResize="0"/>
          <p:nvPr/>
        </p:nvPicPr>
        <p:blipFill rotWithShape="1">
          <a:blip r:embed="rId5">
            <a:alphaModFix/>
          </a:blip>
          <a:srcRect b="0" l="15159" r="0" t="14197"/>
          <a:stretch/>
        </p:blipFill>
        <p:spPr>
          <a:xfrm>
            <a:off x="0" y="0"/>
            <a:ext cx="1082215" cy="105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"/>
          <p:cNvPicPr preferRelativeResize="0"/>
          <p:nvPr/>
        </p:nvPicPr>
        <p:blipFill rotWithShape="1">
          <a:blip r:embed="rId6">
            <a:alphaModFix/>
          </a:blip>
          <a:srcRect b="0" l="25701" r="0" t="9517"/>
          <a:stretch/>
        </p:blipFill>
        <p:spPr>
          <a:xfrm>
            <a:off x="0" y="0"/>
            <a:ext cx="746410" cy="76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1"/>
          <p:cNvPicPr preferRelativeResize="0"/>
          <p:nvPr/>
        </p:nvPicPr>
        <p:blipFill rotWithShape="1">
          <a:blip r:embed="rId7">
            <a:alphaModFix/>
          </a:blip>
          <a:srcRect b="0" l="0" r="0" t="13944"/>
          <a:stretch/>
        </p:blipFill>
        <p:spPr>
          <a:xfrm>
            <a:off x="10313152" y="0"/>
            <a:ext cx="999152" cy="92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1"/>
          <p:cNvPicPr preferRelativeResize="0"/>
          <p:nvPr/>
        </p:nvPicPr>
        <p:blipFill rotWithShape="1">
          <a:blip r:embed="rId8">
            <a:alphaModFix/>
          </a:blip>
          <a:srcRect b="0" l="0" r="20906" t="35158"/>
          <a:stretch/>
        </p:blipFill>
        <p:spPr>
          <a:xfrm>
            <a:off x="11378325" y="0"/>
            <a:ext cx="813675" cy="59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46283" y="181244"/>
            <a:ext cx="766768" cy="74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0162" y="188727"/>
            <a:ext cx="1009743" cy="91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1"/>
          <p:cNvPicPr preferRelativeResize="0"/>
          <p:nvPr/>
        </p:nvPicPr>
        <p:blipFill rotWithShape="1">
          <a:blip r:embed="rId11">
            <a:alphaModFix/>
          </a:blip>
          <a:srcRect b="23720" l="41840" r="0" t="0"/>
          <a:stretch/>
        </p:blipFill>
        <p:spPr>
          <a:xfrm>
            <a:off x="0" y="5403940"/>
            <a:ext cx="1242165" cy="145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1"/>
          <p:cNvPicPr preferRelativeResize="0"/>
          <p:nvPr/>
        </p:nvPicPr>
        <p:blipFill rotWithShape="1">
          <a:blip r:embed="rId12">
            <a:alphaModFix/>
          </a:blip>
          <a:srcRect b="13480" l="53350" r="0" t="0"/>
          <a:stretch/>
        </p:blipFill>
        <p:spPr>
          <a:xfrm flipH="1" rot="5400000">
            <a:off x="303095" y="5671449"/>
            <a:ext cx="883454" cy="14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5400000">
            <a:off x="1377587" y="5871046"/>
            <a:ext cx="1024665" cy="94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"/>
          <p:cNvPicPr preferRelativeResize="0"/>
          <p:nvPr/>
        </p:nvPicPr>
        <p:blipFill rotWithShape="1">
          <a:blip r:embed="rId14">
            <a:alphaModFix/>
          </a:blip>
          <a:srcRect b="0" l="33383" r="0" t="0"/>
          <a:stretch/>
        </p:blipFill>
        <p:spPr>
          <a:xfrm flipH="1" rot="5400000">
            <a:off x="2030562" y="5541754"/>
            <a:ext cx="898460" cy="173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2"/>
          <p:cNvPicPr preferRelativeResize="0"/>
          <p:nvPr/>
        </p:nvPicPr>
        <p:blipFill rotWithShape="1">
          <a:blip r:embed="rId2">
            <a:alphaModFix/>
          </a:blip>
          <a:srcRect b="0" l="0" r="17409" t="27833"/>
          <a:stretch/>
        </p:blipFill>
        <p:spPr>
          <a:xfrm>
            <a:off x="10865292" y="-1"/>
            <a:ext cx="1326708" cy="11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2"/>
          <p:cNvPicPr preferRelativeResize="0"/>
          <p:nvPr/>
        </p:nvPicPr>
        <p:blipFill rotWithShape="1">
          <a:blip r:embed="rId3">
            <a:alphaModFix/>
          </a:blip>
          <a:srcRect b="0" l="0" r="8046" t="19133"/>
          <a:stretch/>
        </p:blipFill>
        <p:spPr>
          <a:xfrm>
            <a:off x="10529237" y="0"/>
            <a:ext cx="1662763" cy="12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2"/>
          <p:cNvPicPr preferRelativeResize="0"/>
          <p:nvPr/>
        </p:nvPicPr>
        <p:blipFill rotWithShape="1">
          <a:blip r:embed="rId4">
            <a:alphaModFix/>
          </a:blip>
          <a:srcRect b="10338" l="0" r="18713" t="0"/>
          <a:stretch/>
        </p:blipFill>
        <p:spPr>
          <a:xfrm>
            <a:off x="11233787" y="5719606"/>
            <a:ext cx="958213" cy="113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2"/>
          <p:cNvPicPr preferRelativeResize="0"/>
          <p:nvPr/>
        </p:nvPicPr>
        <p:blipFill rotWithShape="1">
          <a:blip r:embed="rId5">
            <a:alphaModFix/>
          </a:blip>
          <a:srcRect b="0" l="0" r="21763" t="0"/>
          <a:stretch/>
        </p:blipFill>
        <p:spPr>
          <a:xfrm flipH="1">
            <a:off x="0" y="4651549"/>
            <a:ext cx="670017" cy="45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2"/>
          <p:cNvPicPr preferRelativeResize="0"/>
          <p:nvPr/>
        </p:nvPicPr>
        <p:blipFill rotWithShape="1">
          <a:blip r:embed="rId6">
            <a:alphaModFix/>
          </a:blip>
          <a:srcRect b="12748" l="10690" r="0" t="0"/>
          <a:stretch/>
        </p:blipFill>
        <p:spPr>
          <a:xfrm>
            <a:off x="0" y="5166704"/>
            <a:ext cx="2142220" cy="169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2"/>
          <p:cNvPicPr preferRelativeResize="0"/>
          <p:nvPr/>
        </p:nvPicPr>
        <p:blipFill rotWithShape="1">
          <a:blip r:embed="rId7">
            <a:alphaModFix/>
          </a:blip>
          <a:srcRect b="24009" l="0" r="0" t="0"/>
          <a:stretch/>
        </p:blipFill>
        <p:spPr>
          <a:xfrm>
            <a:off x="438138" y="5406645"/>
            <a:ext cx="1508965" cy="145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2"/>
          <p:cNvPicPr preferRelativeResize="0"/>
          <p:nvPr/>
        </p:nvPicPr>
        <p:blipFill rotWithShape="1">
          <a:blip r:embed="rId8">
            <a:alphaModFix/>
          </a:blip>
          <a:srcRect b="36478" l="0" r="0" t="0"/>
          <a:stretch/>
        </p:blipFill>
        <p:spPr>
          <a:xfrm>
            <a:off x="11073126" y="5990924"/>
            <a:ext cx="1018319" cy="8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7308" y="308725"/>
            <a:ext cx="950693" cy="96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"/>
          <p:cNvPicPr preferRelativeResize="0"/>
          <p:nvPr/>
        </p:nvPicPr>
        <p:blipFill rotWithShape="1">
          <a:blip r:embed="rId10">
            <a:alphaModFix/>
          </a:blip>
          <a:srcRect b="0" l="0" r="31772" t="12894"/>
          <a:stretch/>
        </p:blipFill>
        <p:spPr>
          <a:xfrm flipH="1">
            <a:off x="0" y="0"/>
            <a:ext cx="1443187" cy="148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3"/>
          <p:cNvPicPr preferRelativeResize="0"/>
          <p:nvPr/>
        </p:nvPicPr>
        <p:blipFill rotWithShape="1">
          <a:blip r:embed="rId2">
            <a:alphaModFix/>
          </a:blip>
          <a:srcRect b="54543" l="0" r="13901" t="0"/>
          <a:stretch/>
        </p:blipFill>
        <p:spPr>
          <a:xfrm rot="10800000">
            <a:off x="0" y="0"/>
            <a:ext cx="2107115" cy="119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3"/>
          <p:cNvPicPr preferRelativeResize="0"/>
          <p:nvPr/>
        </p:nvPicPr>
        <p:blipFill rotWithShape="1">
          <a:blip r:embed="rId3">
            <a:alphaModFix/>
          </a:blip>
          <a:srcRect b="0" l="12405" r="0" t="15842"/>
          <a:stretch/>
        </p:blipFill>
        <p:spPr>
          <a:xfrm>
            <a:off x="0" y="0"/>
            <a:ext cx="2726898" cy="133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3"/>
          <p:cNvPicPr preferRelativeResize="0"/>
          <p:nvPr/>
        </p:nvPicPr>
        <p:blipFill rotWithShape="1">
          <a:blip r:embed="rId4">
            <a:alphaModFix/>
          </a:blip>
          <a:srcRect b="0" l="57700" r="0" t="0"/>
          <a:stretch/>
        </p:blipFill>
        <p:spPr>
          <a:xfrm>
            <a:off x="0" y="1469796"/>
            <a:ext cx="447718" cy="76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3"/>
          <p:cNvPicPr preferRelativeResize="0"/>
          <p:nvPr/>
        </p:nvPicPr>
        <p:blipFill rotWithShape="1">
          <a:blip r:embed="rId5">
            <a:alphaModFix/>
          </a:blip>
          <a:srcRect b="0" l="14619" r="0" t="17129"/>
          <a:stretch/>
        </p:blipFill>
        <p:spPr>
          <a:xfrm>
            <a:off x="0" y="0"/>
            <a:ext cx="1025128" cy="191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3"/>
          <p:cNvPicPr preferRelativeResize="0"/>
          <p:nvPr/>
        </p:nvPicPr>
        <p:blipFill rotWithShape="1">
          <a:blip r:embed="rId6">
            <a:alphaModFix/>
          </a:blip>
          <a:srcRect b="0" l="0" r="13655" t="50000"/>
          <a:stretch/>
        </p:blipFill>
        <p:spPr>
          <a:xfrm>
            <a:off x="10032906" y="0"/>
            <a:ext cx="2159094" cy="122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23"/>
          <p:cNvGrpSpPr/>
          <p:nvPr/>
        </p:nvGrpSpPr>
        <p:grpSpPr>
          <a:xfrm flipH="1">
            <a:off x="10049780" y="4651549"/>
            <a:ext cx="2142220" cy="2206451"/>
            <a:chOff x="0" y="4651549"/>
            <a:chExt cx="2142220" cy="2206451"/>
          </a:xfrm>
        </p:grpSpPr>
        <p:pic>
          <p:nvPicPr>
            <p:cNvPr id="81" name="Google Shape;81;p23"/>
            <p:cNvPicPr preferRelativeResize="0"/>
            <p:nvPr/>
          </p:nvPicPr>
          <p:blipFill rotWithShape="1">
            <a:blip r:embed="rId7">
              <a:alphaModFix/>
            </a:blip>
            <a:srcRect b="0" l="0" r="21763" t="0"/>
            <a:stretch/>
          </p:blipFill>
          <p:spPr>
            <a:xfrm flipH="1">
              <a:off x="0" y="4651549"/>
              <a:ext cx="670017" cy="456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23"/>
            <p:cNvPicPr preferRelativeResize="0"/>
            <p:nvPr/>
          </p:nvPicPr>
          <p:blipFill rotWithShape="1">
            <a:blip r:embed="rId8">
              <a:alphaModFix/>
            </a:blip>
            <a:srcRect b="12748" l="10690" r="0" t="0"/>
            <a:stretch/>
          </p:blipFill>
          <p:spPr>
            <a:xfrm>
              <a:off x="0" y="5166704"/>
              <a:ext cx="2142220" cy="1691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23"/>
            <p:cNvPicPr preferRelativeResize="0"/>
            <p:nvPr/>
          </p:nvPicPr>
          <p:blipFill rotWithShape="1">
            <a:blip r:embed="rId9">
              <a:alphaModFix/>
            </a:blip>
            <a:srcRect b="24009" l="0" r="0" t="0"/>
            <a:stretch/>
          </p:blipFill>
          <p:spPr>
            <a:xfrm>
              <a:off x="438138" y="5406645"/>
              <a:ext cx="1508965" cy="14513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Google Shape;84;p23"/>
          <p:cNvPicPr preferRelativeResize="0"/>
          <p:nvPr/>
        </p:nvPicPr>
        <p:blipFill rotWithShape="1">
          <a:blip r:embed="rId10">
            <a:alphaModFix/>
          </a:blip>
          <a:srcRect b="0" l="0" r="31772" t="12894"/>
          <a:stretch/>
        </p:blipFill>
        <p:spPr>
          <a:xfrm rot="10800000">
            <a:off x="0" y="5368963"/>
            <a:ext cx="1443187" cy="148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bg>
      <p:bgPr>
        <a:solidFill>
          <a:srgbClr val="EDDABA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4"/>
          <p:cNvPicPr preferRelativeResize="0"/>
          <p:nvPr/>
        </p:nvPicPr>
        <p:blipFill rotWithShape="1">
          <a:blip r:embed="rId2">
            <a:alphaModFix/>
          </a:blip>
          <a:srcRect b="9330" l="0" r="5950" t="0"/>
          <a:stretch/>
        </p:blipFill>
        <p:spPr>
          <a:xfrm>
            <a:off x="11152929" y="5625667"/>
            <a:ext cx="1039071" cy="123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4"/>
          <p:cNvPicPr preferRelativeResize="0"/>
          <p:nvPr/>
        </p:nvPicPr>
        <p:blipFill rotWithShape="1">
          <a:blip r:embed="rId3">
            <a:alphaModFix/>
          </a:blip>
          <a:srcRect b="8491" l="0" r="12929" t="0"/>
          <a:stretch/>
        </p:blipFill>
        <p:spPr>
          <a:xfrm flipH="1">
            <a:off x="0" y="5279621"/>
            <a:ext cx="909671" cy="157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4"/>
          <p:cNvPicPr preferRelativeResize="0"/>
          <p:nvPr/>
        </p:nvPicPr>
        <p:blipFill rotWithShape="1">
          <a:blip r:embed="rId4">
            <a:alphaModFix/>
          </a:blip>
          <a:srcRect b="10685" l="15183" r="0" t="0"/>
          <a:stretch/>
        </p:blipFill>
        <p:spPr>
          <a:xfrm flipH="1" rot="5400000">
            <a:off x="498819" y="5527381"/>
            <a:ext cx="831800" cy="18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4"/>
          <p:cNvPicPr preferRelativeResize="0"/>
          <p:nvPr/>
        </p:nvPicPr>
        <p:blipFill rotWithShape="1">
          <a:blip r:embed="rId5">
            <a:alphaModFix/>
          </a:blip>
          <a:srcRect b="0" l="0" r="1314" t="12266"/>
          <a:stretch/>
        </p:blipFill>
        <p:spPr>
          <a:xfrm flipH="1" rot="10800000">
            <a:off x="10594677" y="6154886"/>
            <a:ext cx="1597323" cy="70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675" y="5533541"/>
            <a:ext cx="466035" cy="42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4"/>
          <p:cNvPicPr preferRelativeResize="0"/>
          <p:nvPr/>
        </p:nvPicPr>
        <p:blipFill rotWithShape="1">
          <a:blip r:embed="rId7">
            <a:alphaModFix/>
          </a:blip>
          <a:srcRect b="17936" l="0" r="0" t="0"/>
          <a:stretch/>
        </p:blipFill>
        <p:spPr>
          <a:xfrm rot="5400000">
            <a:off x="69809" y="9423"/>
            <a:ext cx="884998" cy="102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4"/>
          <p:cNvPicPr preferRelativeResize="0"/>
          <p:nvPr/>
        </p:nvPicPr>
        <p:blipFill rotWithShape="1">
          <a:blip r:embed="rId8">
            <a:alphaModFix/>
          </a:blip>
          <a:srcRect b="13350" l="0" r="11335" t="0"/>
          <a:stretch/>
        </p:blipFill>
        <p:spPr>
          <a:xfrm>
            <a:off x="11612795" y="5746642"/>
            <a:ext cx="579205" cy="111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7211" y="5736024"/>
            <a:ext cx="1204920" cy="10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4"/>
          <p:cNvPicPr preferRelativeResize="0"/>
          <p:nvPr/>
        </p:nvPicPr>
        <p:blipFill rotWithShape="1">
          <a:blip r:embed="rId10">
            <a:alphaModFix/>
          </a:blip>
          <a:srcRect b="27976" l="0" r="43622" t="0"/>
          <a:stretch/>
        </p:blipFill>
        <p:spPr>
          <a:xfrm rot="-5400000">
            <a:off x="10430057" y="-434716"/>
            <a:ext cx="1327231" cy="219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 rotWithShape="1">
          <a:blip r:embed="rId11">
            <a:alphaModFix/>
          </a:blip>
          <a:srcRect b="0" l="0" r="0" t="1532"/>
          <a:stretch/>
        </p:blipFill>
        <p:spPr>
          <a:xfrm>
            <a:off x="10820997" y="0"/>
            <a:ext cx="1238352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 rotWithShape="1">
          <a:blip r:embed="rId12">
            <a:alphaModFix/>
          </a:blip>
          <a:srcRect b="0" l="1" r="40383" t="0"/>
          <a:stretch/>
        </p:blipFill>
        <p:spPr>
          <a:xfrm flipH="1" rot="5400000">
            <a:off x="9512044" y="27221"/>
            <a:ext cx="510519" cy="45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bg>
      <p:bgPr>
        <a:solidFill>
          <a:srgbClr val="FBA718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 b="0" l="15159" r="0" t="14197"/>
          <a:stretch/>
        </p:blipFill>
        <p:spPr>
          <a:xfrm>
            <a:off x="0" y="0"/>
            <a:ext cx="1082215" cy="105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25635" l="7524" r="0" t="2086"/>
          <a:stretch/>
        </p:blipFill>
        <p:spPr>
          <a:xfrm rot="-5400000">
            <a:off x="137898" y="5325467"/>
            <a:ext cx="1394638" cy="167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4">
            <a:alphaModFix/>
          </a:blip>
          <a:srcRect b="0" l="25701" r="0" t="9517"/>
          <a:stretch/>
        </p:blipFill>
        <p:spPr>
          <a:xfrm>
            <a:off x="0" y="0"/>
            <a:ext cx="746410" cy="76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5">
            <a:alphaModFix/>
          </a:blip>
          <a:srcRect b="0" l="0" r="0" t="13944"/>
          <a:stretch/>
        </p:blipFill>
        <p:spPr>
          <a:xfrm>
            <a:off x="10313152" y="0"/>
            <a:ext cx="999152" cy="92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6">
            <a:alphaModFix/>
          </a:blip>
          <a:srcRect b="6533" l="7161" r="0" t="0"/>
          <a:stretch/>
        </p:blipFill>
        <p:spPr>
          <a:xfrm>
            <a:off x="0" y="5726959"/>
            <a:ext cx="1171773" cy="113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 rotWithShape="1">
          <a:blip r:embed="rId7">
            <a:alphaModFix/>
          </a:blip>
          <a:srcRect b="0" l="0" r="20906" t="35158"/>
          <a:stretch/>
        </p:blipFill>
        <p:spPr>
          <a:xfrm>
            <a:off x="11378325" y="0"/>
            <a:ext cx="813675" cy="59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4415" y="5976640"/>
            <a:ext cx="660939" cy="4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46283" y="181244"/>
            <a:ext cx="766768" cy="74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31" y="5976641"/>
            <a:ext cx="633330" cy="78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0162" y="188727"/>
            <a:ext cx="1009743" cy="91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5"/>
          <p:cNvPicPr preferRelativeResize="0"/>
          <p:nvPr/>
        </p:nvPicPr>
        <p:blipFill rotWithShape="1">
          <a:blip r:embed="rId12">
            <a:alphaModFix/>
          </a:blip>
          <a:srcRect b="20515" l="0" r="8301" t="0"/>
          <a:stretch/>
        </p:blipFill>
        <p:spPr>
          <a:xfrm>
            <a:off x="10300596" y="5286356"/>
            <a:ext cx="1891405" cy="159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 rotWithShape="1">
          <a:blip r:embed="rId13">
            <a:alphaModFix/>
          </a:blip>
          <a:srcRect b="0" l="20316" r="0" t="1418"/>
          <a:stretch/>
        </p:blipFill>
        <p:spPr>
          <a:xfrm flipH="1" rot="5400000">
            <a:off x="10142854" y="4799860"/>
            <a:ext cx="1295835" cy="280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69209" y="5254171"/>
            <a:ext cx="1199581" cy="15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bg>
      <p:bgPr>
        <a:solidFill>
          <a:srgbClr val="DCBA88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>
            <p:ph idx="2" type="pic"/>
          </p:nvPr>
        </p:nvSpPr>
        <p:spPr>
          <a:xfrm>
            <a:off x="7135131" y="3619684"/>
            <a:ext cx="4015469" cy="2514008"/>
          </a:xfrm>
          <a:prstGeom prst="roundRect">
            <a:avLst>
              <a:gd fmla="val 7430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b="0" l="0" r="17409" t="27833"/>
          <a:stretch/>
        </p:blipFill>
        <p:spPr>
          <a:xfrm flipH="1">
            <a:off x="0" y="-1"/>
            <a:ext cx="1326708" cy="11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0" r="8046" t="19133"/>
          <a:stretch/>
        </p:blipFill>
        <p:spPr>
          <a:xfrm flipH="1">
            <a:off x="0" y="0"/>
            <a:ext cx="1662763" cy="12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 rotWithShape="1">
          <a:blip r:embed="rId4">
            <a:alphaModFix/>
          </a:blip>
          <a:srcRect b="10338" l="0" r="18713" t="0"/>
          <a:stretch/>
        </p:blipFill>
        <p:spPr>
          <a:xfrm flipH="1">
            <a:off x="0" y="5719606"/>
            <a:ext cx="958213" cy="113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 rotWithShape="1">
          <a:blip r:embed="rId5">
            <a:alphaModFix/>
          </a:blip>
          <a:srcRect b="0" l="0" r="21763" t="0"/>
          <a:stretch/>
        </p:blipFill>
        <p:spPr>
          <a:xfrm>
            <a:off x="11521983" y="4651549"/>
            <a:ext cx="670017" cy="45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 rotWithShape="1">
          <a:blip r:embed="rId6">
            <a:alphaModFix/>
          </a:blip>
          <a:srcRect b="12748" l="10690" r="0" t="0"/>
          <a:stretch/>
        </p:blipFill>
        <p:spPr>
          <a:xfrm flipH="1">
            <a:off x="10049780" y="5166704"/>
            <a:ext cx="2142220" cy="169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 rotWithShape="1">
          <a:blip r:embed="rId7">
            <a:alphaModFix/>
          </a:blip>
          <a:srcRect b="24009" l="0" r="0" t="0"/>
          <a:stretch/>
        </p:blipFill>
        <p:spPr>
          <a:xfrm flipH="1">
            <a:off x="10244897" y="5406645"/>
            <a:ext cx="1508965" cy="145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/>
          <p:cNvPicPr preferRelativeResize="0"/>
          <p:nvPr/>
        </p:nvPicPr>
        <p:blipFill rotWithShape="1">
          <a:blip r:embed="rId8">
            <a:alphaModFix/>
          </a:blip>
          <a:srcRect b="36478" l="0" r="0" t="0"/>
          <a:stretch/>
        </p:blipFill>
        <p:spPr>
          <a:xfrm flipH="1">
            <a:off x="100555" y="5990924"/>
            <a:ext cx="1018319" cy="8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433999" y="308725"/>
            <a:ext cx="950693" cy="96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10">
            <a:alphaModFix/>
          </a:blip>
          <a:srcRect b="0" l="0" r="31772" t="12894"/>
          <a:stretch/>
        </p:blipFill>
        <p:spPr>
          <a:xfrm>
            <a:off x="10748813" y="0"/>
            <a:ext cx="1443187" cy="148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/>
          <p:nvPr>
            <p:ph idx="3" type="pic"/>
          </p:nvPr>
        </p:nvSpPr>
        <p:spPr>
          <a:xfrm>
            <a:off x="7135131" y="724308"/>
            <a:ext cx="4015469" cy="2514008"/>
          </a:xfrm>
          <a:prstGeom prst="roundRect">
            <a:avLst>
              <a:gd fmla="val 7430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bg>
      <p:bgPr>
        <a:solidFill>
          <a:srgbClr val="FF5B45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2">
            <a:alphaModFix/>
          </a:blip>
          <a:srcRect b="0" l="0" r="31772" t="12894"/>
          <a:stretch/>
        </p:blipFill>
        <p:spPr>
          <a:xfrm flipH="1" rot="10800000">
            <a:off x="10748813" y="5368963"/>
            <a:ext cx="1443187" cy="148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0" r="43640" t="20215"/>
          <a:stretch/>
        </p:blipFill>
        <p:spPr>
          <a:xfrm flipH="1" rot="10800000">
            <a:off x="10535454" y="5696912"/>
            <a:ext cx="1656546" cy="116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 rotWithShape="1">
          <a:blip r:embed="rId4">
            <a:alphaModFix/>
          </a:blip>
          <a:srcRect b="0" l="0" r="0" t="62535"/>
          <a:stretch/>
        </p:blipFill>
        <p:spPr>
          <a:xfrm flipH="1" rot="10800000">
            <a:off x="8294769" y="6489699"/>
            <a:ext cx="655369" cy="3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 rotWithShape="1">
          <a:blip r:embed="rId5">
            <a:alphaModFix/>
          </a:blip>
          <a:srcRect b="38293" l="0" r="0" t="0"/>
          <a:stretch/>
        </p:blipFill>
        <p:spPr>
          <a:xfrm>
            <a:off x="9178880" y="5696911"/>
            <a:ext cx="2078379" cy="116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 rotWithShape="1">
          <a:blip r:embed="rId6">
            <a:alphaModFix/>
          </a:blip>
          <a:srcRect b="0" l="0" r="0" t="35126"/>
          <a:stretch/>
        </p:blipFill>
        <p:spPr>
          <a:xfrm flipH="1" rot="10800000">
            <a:off x="7196418" y="5408611"/>
            <a:ext cx="2074280" cy="144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7"/>
          <p:cNvGrpSpPr/>
          <p:nvPr/>
        </p:nvGrpSpPr>
        <p:grpSpPr>
          <a:xfrm flipH="1">
            <a:off x="0" y="5719606"/>
            <a:ext cx="1118874" cy="1138394"/>
            <a:chOff x="2306497" y="5719606"/>
            <a:chExt cx="1118874" cy="1138394"/>
          </a:xfrm>
        </p:grpSpPr>
        <p:pic>
          <p:nvPicPr>
            <p:cNvPr id="130" name="Google Shape;130;p27"/>
            <p:cNvPicPr preferRelativeResize="0"/>
            <p:nvPr/>
          </p:nvPicPr>
          <p:blipFill rotWithShape="1">
            <a:blip r:embed="rId7">
              <a:alphaModFix/>
            </a:blip>
            <a:srcRect b="10338" l="0" r="18713" t="0"/>
            <a:stretch/>
          </p:blipFill>
          <p:spPr>
            <a:xfrm>
              <a:off x="2467158" y="5719606"/>
              <a:ext cx="958213" cy="113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7"/>
            <p:cNvPicPr preferRelativeResize="0"/>
            <p:nvPr/>
          </p:nvPicPr>
          <p:blipFill rotWithShape="1">
            <a:blip r:embed="rId8">
              <a:alphaModFix/>
            </a:blip>
            <a:srcRect b="36478" l="0" r="0" t="0"/>
            <a:stretch/>
          </p:blipFill>
          <p:spPr>
            <a:xfrm>
              <a:off x="2306497" y="5990924"/>
              <a:ext cx="1018319" cy="867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27"/>
          <p:cNvPicPr preferRelativeResize="0"/>
          <p:nvPr/>
        </p:nvPicPr>
        <p:blipFill rotWithShape="1">
          <a:blip r:embed="rId9">
            <a:alphaModFix/>
          </a:blip>
          <a:srcRect b="0" l="0" r="17409" t="27833"/>
          <a:stretch/>
        </p:blipFill>
        <p:spPr>
          <a:xfrm flipH="1">
            <a:off x="0" y="-1"/>
            <a:ext cx="1326708" cy="113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10">
            <a:alphaModFix/>
          </a:blip>
          <a:srcRect b="0" l="0" r="8046" t="19133"/>
          <a:stretch/>
        </p:blipFill>
        <p:spPr>
          <a:xfrm flipH="1">
            <a:off x="0" y="0"/>
            <a:ext cx="1662763" cy="12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433999" y="308725"/>
            <a:ext cx="950693" cy="96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12">
            <a:alphaModFix/>
          </a:blip>
          <a:srcRect b="0" l="0" r="20906" t="35158"/>
          <a:stretch/>
        </p:blipFill>
        <p:spPr>
          <a:xfrm>
            <a:off x="10843151" y="0"/>
            <a:ext cx="1348849" cy="986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EEDE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7.png"/><Relationship Id="rId4" Type="http://schemas.openxmlformats.org/officeDocument/2006/relationships/image" Target="../media/image16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0.gif"/><Relationship Id="rId4" Type="http://schemas.openxmlformats.org/officeDocument/2006/relationships/image" Target="../media/image1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0.gif"/><Relationship Id="rId4" Type="http://schemas.openxmlformats.org/officeDocument/2006/relationships/image" Target="../media/image16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2.png"/><Relationship Id="rId4" Type="http://schemas.openxmlformats.org/officeDocument/2006/relationships/image" Target="../media/image169.png"/><Relationship Id="rId5" Type="http://schemas.openxmlformats.org/officeDocument/2006/relationships/image" Target="../media/image173.png"/><Relationship Id="rId6" Type="http://schemas.openxmlformats.org/officeDocument/2006/relationships/image" Target="../media/image17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9.gif"/><Relationship Id="rId4" Type="http://schemas.openxmlformats.org/officeDocument/2006/relationships/image" Target="../media/image1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9.gif"/><Relationship Id="rId4" Type="http://schemas.openxmlformats.org/officeDocument/2006/relationships/image" Target="../media/image18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9.gif"/><Relationship Id="rId4" Type="http://schemas.openxmlformats.org/officeDocument/2006/relationships/image" Target="../media/image18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9.png"/><Relationship Id="rId4" Type="http://schemas.openxmlformats.org/officeDocument/2006/relationships/image" Target="../media/image1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7.png"/><Relationship Id="rId4" Type="http://schemas.openxmlformats.org/officeDocument/2006/relationships/image" Target="../media/image1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7.png"/><Relationship Id="rId4" Type="http://schemas.openxmlformats.org/officeDocument/2006/relationships/image" Target="../media/image1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"/>
          <p:cNvPicPr preferRelativeResize="0"/>
          <p:nvPr/>
        </p:nvPicPr>
        <p:blipFill rotWithShape="1">
          <a:blip r:embed="rId3">
            <a:alphaModFix/>
          </a:blip>
          <a:srcRect b="24452" l="0" r="7148" t="0"/>
          <a:stretch/>
        </p:blipFill>
        <p:spPr>
          <a:xfrm>
            <a:off x="10929951" y="4833959"/>
            <a:ext cx="1262049" cy="202404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"/>
          <p:cNvSpPr txBox="1"/>
          <p:nvPr/>
        </p:nvSpPr>
        <p:spPr>
          <a:xfrm>
            <a:off x="1995639" y="1351528"/>
            <a:ext cx="8200721" cy="4154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เครื่องวัดปริมาณ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TVOC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และ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CO2</a:t>
            </a:r>
            <a:endParaRPr b="0" i="0" sz="6600" u="none" cap="none" strike="noStrike">
              <a:solidFill>
                <a:srgbClr val="0070C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52401" y="5245039"/>
            <a:ext cx="1419225" cy="161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4288" y="1309927"/>
            <a:ext cx="6844537" cy="445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371" y="1962855"/>
            <a:ext cx="2207942" cy="179786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0" name="Google Shape;3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7661" y="1335869"/>
            <a:ext cx="5569111" cy="418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620" y="2020005"/>
            <a:ext cx="2282979" cy="193287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5362" y="554718"/>
            <a:ext cx="4557713" cy="574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/>
          <p:nvPr/>
        </p:nvSpPr>
        <p:spPr>
          <a:xfrm>
            <a:off x="2457450" y="676275"/>
            <a:ext cx="680346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Dog Timer Interrupt</a:t>
            </a:r>
            <a:endParaRPr/>
          </a:p>
        </p:txBody>
      </p:sp>
      <p:pic>
        <p:nvPicPr>
          <p:cNvPr id="332" name="Google Shape;3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450" y="4352457"/>
            <a:ext cx="52387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7450" y="5612304"/>
            <a:ext cx="46101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450" y="2790822"/>
            <a:ext cx="333375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450" y="1738312"/>
            <a:ext cx="4371975" cy="9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"/>
          <p:cNvSpPr txBox="1"/>
          <p:nvPr/>
        </p:nvSpPr>
        <p:spPr>
          <a:xfrm>
            <a:off x="2685918" y="457076"/>
            <a:ext cx="8484583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Frontend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5719" y="2401287"/>
            <a:ext cx="2525092" cy="20554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2" name="Google Shape;34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1" y="1703783"/>
            <a:ext cx="6134100" cy="345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"/>
          <p:cNvSpPr txBox="1"/>
          <p:nvPr/>
        </p:nvSpPr>
        <p:spPr>
          <a:xfrm>
            <a:off x="2685918" y="457076"/>
            <a:ext cx="8484583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Database Web Server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5719" y="2401287"/>
            <a:ext cx="2525092" cy="20554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9" name="Google Shape;34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300" y="1717405"/>
            <a:ext cx="6991350" cy="393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6"/>
          <p:cNvSpPr txBox="1"/>
          <p:nvPr/>
        </p:nvSpPr>
        <p:spPr>
          <a:xfrm>
            <a:off x="2685918" y="457076"/>
            <a:ext cx="8484583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Database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5719" y="2401287"/>
            <a:ext cx="2525092" cy="20554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6" name="Google Shape;35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350" y="1726662"/>
            <a:ext cx="6993467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/>
          <p:nvPr/>
        </p:nvSpPr>
        <p:spPr>
          <a:xfrm>
            <a:off x="2714368" y="2767280"/>
            <a:ext cx="671383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0070C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 YOU</a:t>
            </a:r>
            <a:endParaRPr b="0" i="0" sz="6600" u="none" cap="none" strike="noStrike">
              <a:solidFill>
                <a:srgbClr val="0070C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6195" y="5314643"/>
            <a:ext cx="1543357" cy="15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"/>
          <p:cNvSpPr txBox="1"/>
          <p:nvPr/>
        </p:nvSpPr>
        <p:spPr>
          <a:xfrm>
            <a:off x="1427584" y="455005"/>
            <a:ext cx="544580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อุปกรณ์ที่ใช้</a:t>
            </a:r>
            <a:endParaRPr b="1" i="0" sz="4400" u="none" cap="none" strike="noStrik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62" name="Google Shape;262;p2"/>
          <p:cNvSpPr txBox="1"/>
          <p:nvPr/>
        </p:nvSpPr>
        <p:spPr>
          <a:xfrm>
            <a:off x="1427584" y="1831239"/>
            <a:ext cx="9629192" cy="272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NodeMCU ESP-WROOM-32 38 PIN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CCS811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PCB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 Header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Jump Wire</a:t>
            </a:r>
            <a:endParaRPr/>
          </a:p>
        </p:txBody>
      </p:sp>
      <p:pic>
        <p:nvPicPr>
          <p:cNvPr id="263" name="Google Shape;2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784" y="4960086"/>
            <a:ext cx="2882432" cy="160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/>
          <p:nvPr/>
        </p:nvSpPr>
        <p:spPr>
          <a:xfrm>
            <a:off x="1314450" y="419100"/>
            <a:ext cx="460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คุณสมบัติอุปกรณ์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"/>
          <p:cNvSpPr txBox="1"/>
          <p:nvPr/>
        </p:nvSpPr>
        <p:spPr>
          <a:xfrm>
            <a:off x="1314450" y="1804175"/>
            <a:ext cx="8820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อุปกรณ์สามารถแสดงค่า CO2 และ TVOC ที่อยู่ในอากาศได้ ติดต่อการสื่อสารกับ ESP32 โดยใช้ I2C ในการติดต่อ โดยสามารถแสดงผลผ่านทาง ESP32 Web server โดยใช้ Protocol WIFI IP 192.168.43.1 มีการเก็บข้อมูลลงใน my sql สามารถดูข้อมูลย้อนหลังได้ มีการใช้ watch dog เพื่อป้องกันโปรแกรมทำงานผิดพลาด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7043" y="619844"/>
            <a:ext cx="5238031" cy="52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"/>
          <p:cNvSpPr txBox="1"/>
          <p:nvPr/>
        </p:nvSpPr>
        <p:spPr>
          <a:xfrm>
            <a:off x="695325" y="2844225"/>
            <a:ext cx="39528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ESP-WROOM-32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7838" y="1742303"/>
            <a:ext cx="3954162" cy="395416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"/>
          <p:cNvSpPr txBox="1"/>
          <p:nvPr/>
        </p:nvSpPr>
        <p:spPr>
          <a:xfrm>
            <a:off x="3416420" y="304800"/>
            <a:ext cx="51074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คุณสมบัติของ Sensor CCS811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713" y="1247775"/>
            <a:ext cx="221932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"/>
          <p:cNvSpPr txBox="1"/>
          <p:nvPr/>
        </p:nvSpPr>
        <p:spPr>
          <a:xfrm>
            <a:off x="3330700" y="2028050"/>
            <a:ext cx="7096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CCS811 เป็นเซนเซอร์ที่ใช้วัดแก๊สคาร์บอนไดออกไซด์ (CO2 : Carbon dioxide) และสารประกอบอินทรีย์ระเหยง่าย (TVOC : Total Volatile Organic Compounds) เหมาะสำหรับวัดสภาพแวดล้อมภายในอาคาร ทำงานในช่วงอุณหภูมิที่ -40 ถึง 85 องศาเซลเซียส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ความชื้นที่ 10 – 95 %RH (อากาศไม่ควบแน่น)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โดย TVOC วัดค่าได้ตั้งแต่ 0-1187 ppb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โดย CO2 วัดค่าได้ตั้งแต่ 400-8192 ppm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 txBox="1"/>
          <p:nvPr/>
        </p:nvSpPr>
        <p:spPr>
          <a:xfrm>
            <a:off x="4058865" y="321573"/>
            <a:ext cx="369502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0" lang="en-US" sz="4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Schematic</a:t>
            </a:r>
            <a:endParaRPr b="0" i="0" sz="4000" u="none" cap="none" strike="noStrik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89" name="Google Shape;2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6892" y="4870699"/>
            <a:ext cx="1564996" cy="197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0105" y="1837008"/>
            <a:ext cx="5932542" cy="421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/>
          <p:nvPr/>
        </p:nvSpPr>
        <p:spPr>
          <a:xfrm>
            <a:off x="1555731" y="472317"/>
            <a:ext cx="415531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PCB</a:t>
            </a:r>
            <a:r>
              <a:rPr b="0" i="0" lang="en-US" sz="3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0" lang="en-US" sz="3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543427" y="567873"/>
            <a:ext cx="4038600" cy="628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50">
    <p:checker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"/>
          <p:cNvSpPr txBox="1"/>
          <p:nvPr/>
        </p:nvSpPr>
        <p:spPr>
          <a:xfrm>
            <a:off x="2940105" y="321573"/>
            <a:ext cx="675634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0" lang="en-US" sz="4400" u="none" cap="none" strike="noStrik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I2C Communication</a:t>
            </a:r>
            <a:endParaRPr b="0" i="0" sz="4000" u="none" cap="none" strike="noStrik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02" name="Google Shape;3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6892" y="4870699"/>
            <a:ext cx="1564996" cy="197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9340" y="1876870"/>
            <a:ext cx="9133320" cy="237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8735" y="306453"/>
            <a:ext cx="5654530" cy="580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